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4"/>
  </p:notesMasterIdLst>
  <p:handoutMasterIdLst>
    <p:handoutMasterId r:id="rId25"/>
  </p:handoutMasterIdLst>
  <p:sldIdLst>
    <p:sldId id="256" r:id="rId3"/>
    <p:sldId id="272" r:id="rId4"/>
    <p:sldId id="264" r:id="rId5"/>
    <p:sldId id="281" r:id="rId6"/>
    <p:sldId id="289" r:id="rId7"/>
    <p:sldId id="284" r:id="rId8"/>
    <p:sldId id="288" r:id="rId9"/>
    <p:sldId id="271" r:id="rId10"/>
    <p:sldId id="280" r:id="rId11"/>
    <p:sldId id="282" r:id="rId12"/>
    <p:sldId id="285" r:id="rId13"/>
    <p:sldId id="273" r:id="rId14"/>
    <p:sldId id="283" r:id="rId15"/>
    <p:sldId id="274" r:id="rId16"/>
    <p:sldId id="275" r:id="rId17"/>
    <p:sldId id="276" r:id="rId18"/>
    <p:sldId id="286" r:id="rId19"/>
    <p:sldId id="277" r:id="rId20"/>
    <p:sldId id="278" r:id="rId21"/>
    <p:sldId id="279" r:id="rId22"/>
    <p:sldId id="28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596"/>
    <a:srgbClr val="021689"/>
    <a:srgbClr val="243B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83"/>
    <p:restoredTop sz="94013"/>
  </p:normalViewPr>
  <p:slideViewPr>
    <p:cSldViewPr snapToGrid="0" snapToObjects="1" showGuides="1">
      <p:cViewPr varScale="1">
        <p:scale>
          <a:sx n="131" d="100"/>
          <a:sy n="131" d="100"/>
        </p:scale>
        <p:origin x="44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49-AA4A-89AC-530EB4BD4C4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49-AA4A-89AC-530EB4BD4C4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949-AA4A-89AC-530EB4BD4C4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949-AA4A-89AC-530EB4BD4C43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949-AA4A-89AC-530EB4BD4C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D8D77-D499-0D40-83F7-16E95A5FAA27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74525-0851-6445-A524-10D253C1F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951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sv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2070B-9241-8D48-B714-6F61117042CF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0FA3B-EE25-A545-8C8F-F31B5B136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3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85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9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38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42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74943" y="6356350"/>
            <a:ext cx="2743200" cy="365125"/>
          </a:xfrm>
        </p:spPr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 flipV="1">
            <a:off x="2392003" y="4032030"/>
            <a:ext cx="442302" cy="522630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 userDrawn="1"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115847"/>
            <a:ext cx="7985760" cy="1019776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1" y="1249923"/>
            <a:ext cx="10980420" cy="4992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pic>
        <p:nvPicPr>
          <p:cNvPr id="12" name="Content Placeholder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54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9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6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39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09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72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74943" y="6356350"/>
            <a:ext cx="2743200" cy="365125"/>
          </a:xfrm>
        </p:spPr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115847"/>
            <a:ext cx="7985760" cy="1019776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1" y="1249923"/>
            <a:ext cx="10980420" cy="4992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82671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792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90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77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900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16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3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08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65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0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226FE-22B8-924F-9777-852B06BBECB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77870-B1B2-9A41-BD15-643C4E2E1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4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02E2E-3C98-2049-91F7-86E1B38C23C6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1FB10-81A5-E645-AF12-4F93AF5E9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9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IPB University</a:t>
            </a:r>
            <a:br>
              <a:rPr lang="en-US" sz="36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PowerPoint Guidelines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5263" y="5754710"/>
            <a:ext cx="2326783" cy="569890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Location of talk,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Date of Talk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260" y="330159"/>
            <a:ext cx="2674620" cy="7001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096000" y="330159"/>
            <a:ext cx="0" cy="700129"/>
          </a:xfrm>
          <a:prstGeom prst="line">
            <a:avLst/>
          </a:prstGeom>
          <a:ln>
            <a:solidFill>
              <a:srgbClr val="243B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6096000" y="321950"/>
            <a:ext cx="3782096" cy="708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Study Program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Statistics and Data Science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Department of Statistics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637764" y="5754710"/>
            <a:ext cx="2326783" cy="56989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Name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3387144" y="3777501"/>
            <a:ext cx="5460642" cy="569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r-IN" dirty="0">
                <a:latin typeface="Arial" charset="0"/>
                <a:ea typeface="Arial" charset="0"/>
                <a:cs typeface="Arial" charset="0"/>
              </a:rPr>
              <a:t>…………………………………………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55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0" y="1865134"/>
            <a:ext cx="7985760" cy="1019776"/>
          </a:xfrm>
        </p:spPr>
        <p:txBody>
          <a:bodyPr/>
          <a:lstStyle/>
          <a:p>
            <a:pPr algn="ctr"/>
            <a:r>
              <a:rPr lang="mr-IN" dirty="0"/>
              <a:t>…</a:t>
            </a:r>
            <a:r>
              <a:rPr lang="en-US" dirty="0"/>
              <a:t>..Kata/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penutup</a:t>
            </a:r>
            <a:r>
              <a:rPr lang="mr-IN" dirty="0"/>
              <a:t>…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Terimakasih</a:t>
            </a:r>
            <a:r>
              <a:rPr lang="en-US" dirty="0"/>
              <a:t>, quotes, </a:t>
            </a:r>
            <a:r>
              <a:rPr lang="en-US" dirty="0" err="1"/>
              <a:t>pantun</a:t>
            </a:r>
            <a:r>
              <a:rPr lang="en-US" dirty="0"/>
              <a:t>, </a:t>
            </a:r>
            <a:r>
              <a:rPr lang="en-US" dirty="0" err="1"/>
              <a:t>dll</a:t>
            </a:r>
            <a:r>
              <a:rPr lang="en-US" dirty="0"/>
              <a:t>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9" y="4903304"/>
            <a:ext cx="8161021" cy="156428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Department of Statistics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Jl. Meranti W22 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err="1"/>
              <a:t>Kampus</a:t>
            </a:r>
            <a:r>
              <a:rPr lang="en-US" sz="1800" dirty="0"/>
              <a:t> IPB </a:t>
            </a:r>
            <a:r>
              <a:rPr lang="en-US" sz="1800" dirty="0" err="1"/>
              <a:t>Dramaga</a:t>
            </a:r>
            <a:r>
              <a:rPr lang="en-US" sz="1800" dirty="0"/>
              <a:t> Bogor 16680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err="1"/>
              <a:t>Telp</a:t>
            </a:r>
            <a:r>
              <a:rPr lang="en-US" sz="1800" dirty="0"/>
              <a:t>.: 0251-8624535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E-mail: </a:t>
            </a:r>
            <a:r>
              <a:rPr lang="en-US" sz="1800" dirty="0" err="1"/>
              <a:t>statistika@apps.ipb.ac.id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56" y="4784035"/>
            <a:ext cx="2480384" cy="1683555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3445565" y="4784035"/>
            <a:ext cx="0" cy="16835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1666893" y="3180522"/>
            <a:ext cx="538359" cy="36774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77777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3" b="17675"/>
          <a:stretch/>
        </p:blipFill>
        <p:spPr bwMode="auto">
          <a:xfrm>
            <a:off x="-13252" y="1"/>
            <a:ext cx="1220525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3252" y="0"/>
            <a:ext cx="12205252" cy="685800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6494" y="1882130"/>
            <a:ext cx="7985760" cy="1019776"/>
          </a:xfrm>
        </p:spPr>
        <p:txBody>
          <a:bodyPr/>
          <a:lstStyle/>
          <a:p>
            <a:pPr algn="ctr"/>
            <a:r>
              <a:rPr lang="mr-IN" dirty="0"/>
              <a:t>…</a:t>
            </a:r>
            <a:r>
              <a:rPr lang="en-US" dirty="0"/>
              <a:t>..Kata/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penutup</a:t>
            </a:r>
            <a:r>
              <a:rPr lang="mr-IN" dirty="0"/>
              <a:t>…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Terimakasih</a:t>
            </a:r>
            <a:r>
              <a:rPr lang="en-US" dirty="0"/>
              <a:t>, quotes, </a:t>
            </a:r>
            <a:r>
              <a:rPr lang="en-US" dirty="0" err="1"/>
              <a:t>pantun</a:t>
            </a:r>
            <a:r>
              <a:rPr lang="en-US" dirty="0"/>
              <a:t>, </a:t>
            </a:r>
            <a:r>
              <a:rPr lang="en-US" dirty="0" err="1"/>
              <a:t>dll</a:t>
            </a:r>
            <a:r>
              <a:rPr lang="en-US" dirty="0"/>
              <a:t>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9" y="4903304"/>
            <a:ext cx="8161021" cy="156428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Department of Statistics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Jl. Meranti W22 L4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err="1"/>
              <a:t>Kampus</a:t>
            </a:r>
            <a:r>
              <a:rPr lang="en-US" sz="1800" dirty="0"/>
              <a:t> IPB </a:t>
            </a:r>
            <a:r>
              <a:rPr lang="en-US" sz="1800" dirty="0" err="1"/>
              <a:t>Dramaga</a:t>
            </a:r>
            <a:r>
              <a:rPr lang="en-US" sz="1800" dirty="0"/>
              <a:t> Bogor 16680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err="1"/>
              <a:t>Telp</a:t>
            </a:r>
            <a:r>
              <a:rPr lang="en-US" sz="1800" dirty="0"/>
              <a:t>.: 0251-8624535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E-mail: </a:t>
            </a:r>
            <a:r>
              <a:rPr lang="en-US" sz="1800" dirty="0" err="1"/>
              <a:t>statistika@apps.ipb.ac.id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56" y="4784035"/>
            <a:ext cx="2480384" cy="1683555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3445565" y="4784035"/>
            <a:ext cx="0" cy="16835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11666893" y="3180522"/>
            <a:ext cx="538359" cy="36774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634192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Department of Statistics</a:t>
            </a:r>
          </a:p>
          <a:p>
            <a:pPr lvl="1"/>
            <a:r>
              <a:rPr lang="en-US" dirty="0"/>
              <a:t>Study Program Statistics and Data Science</a:t>
            </a:r>
          </a:p>
          <a:p>
            <a:pPr lvl="2"/>
            <a:r>
              <a:rPr lang="en-US" dirty="0"/>
              <a:t>IPB University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25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2" cy="544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Background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Department of Statistics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Study Program Statistics and Data Science</a:t>
            </a:r>
          </a:p>
          <a:p>
            <a:pPr lvl="2"/>
            <a:r>
              <a:rPr lang="en-US" dirty="0">
                <a:solidFill>
                  <a:schemeClr val="bg2"/>
                </a:solidFill>
              </a:rPr>
              <a:t>IPB University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solidFill>
              <a:schemeClr val="bg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16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Ukuran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Ukuran</a:t>
            </a:r>
            <a:endParaRPr lang="en-US" dirty="0"/>
          </a:p>
          <a:p>
            <a:pPr lvl="1"/>
            <a:r>
              <a:rPr lang="en-US" dirty="0"/>
              <a:t>Widescreen (16:9)</a:t>
            </a:r>
          </a:p>
          <a:p>
            <a:pPr lvl="1"/>
            <a:r>
              <a:rPr lang="en-US" dirty="0"/>
              <a:t>Standard</a:t>
            </a:r>
            <a:r>
              <a:rPr lang="en-US" dirty="0">
                <a:sym typeface="Wingdings"/>
              </a:rPr>
              <a:t> (4:3)</a:t>
            </a:r>
            <a:endParaRPr lang="en-US" dirty="0"/>
          </a:p>
          <a:p>
            <a:r>
              <a:rPr lang="en-US" dirty="0"/>
              <a:t>Publish di web </a:t>
            </a:r>
            <a:r>
              <a:rPr lang="en-US" dirty="0" err="1"/>
              <a:t>ipb.ac.id</a:t>
            </a:r>
            <a:r>
              <a:rPr lang="en-US" dirty="0"/>
              <a:t>. </a:t>
            </a:r>
            <a:r>
              <a:rPr lang="en-US" dirty="0" err="1"/>
              <a:t>Akses</a:t>
            </a:r>
            <a:r>
              <a:rPr lang="en-US" dirty="0"/>
              <a:t> download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akun</a:t>
            </a:r>
            <a:r>
              <a:rPr lang="en-US" dirty="0"/>
              <a:t> </a:t>
            </a:r>
            <a:r>
              <a:rPr lang="en-US" dirty="0" err="1"/>
              <a:t>apps.ipb.ac.id</a:t>
            </a:r>
            <a:r>
              <a:rPr lang="en-US" dirty="0"/>
              <a:t> (</a:t>
            </a:r>
            <a:r>
              <a:rPr lang="en-US" dirty="0" err="1"/>
              <a:t>bisa</a:t>
            </a:r>
            <a:r>
              <a:rPr lang="en-US" dirty="0"/>
              <a:t> juga media branding yang lain)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53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Font &amp; </a:t>
            </a:r>
            <a:r>
              <a:rPr lang="en-US" dirty="0" err="1"/>
              <a:t>Transisi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Font</a:t>
            </a:r>
          </a:p>
          <a:p>
            <a:pPr lvl="1"/>
            <a:r>
              <a:rPr lang="en-US" dirty="0" err="1"/>
              <a:t>Ukuran</a:t>
            </a:r>
            <a:r>
              <a:rPr lang="en-US" dirty="0"/>
              <a:t> Font</a:t>
            </a:r>
          </a:p>
          <a:p>
            <a:pPr lvl="2"/>
            <a:r>
              <a:rPr lang="en-US" dirty="0" err="1"/>
              <a:t>Judul</a:t>
            </a:r>
            <a:r>
              <a:rPr lang="en-US" dirty="0"/>
              <a:t>: 32</a:t>
            </a:r>
          </a:p>
          <a:p>
            <a:pPr lvl="2"/>
            <a:r>
              <a:rPr lang="en-US" dirty="0"/>
              <a:t>Sub </a:t>
            </a:r>
            <a:r>
              <a:rPr lang="en-US" dirty="0" err="1"/>
              <a:t>Judul</a:t>
            </a:r>
            <a:r>
              <a:rPr lang="en-US" dirty="0"/>
              <a:t> 1: 28</a:t>
            </a:r>
          </a:p>
          <a:p>
            <a:pPr lvl="2"/>
            <a:r>
              <a:rPr lang="en-US" dirty="0"/>
              <a:t>Sub </a:t>
            </a:r>
            <a:r>
              <a:rPr lang="en-US" dirty="0" err="1"/>
              <a:t>Judul</a:t>
            </a:r>
            <a:r>
              <a:rPr lang="en-US" dirty="0"/>
              <a:t> 2: 24</a:t>
            </a:r>
          </a:p>
          <a:p>
            <a:pPr lvl="2"/>
            <a:r>
              <a:rPr lang="en-US" dirty="0"/>
              <a:t>Sub </a:t>
            </a:r>
            <a:r>
              <a:rPr lang="en-US" dirty="0" err="1"/>
              <a:t>Judul</a:t>
            </a:r>
            <a:r>
              <a:rPr lang="en-US" dirty="0"/>
              <a:t> 3: 20</a:t>
            </a:r>
          </a:p>
          <a:p>
            <a:pPr lvl="1"/>
            <a:r>
              <a:rPr lang="en-US" dirty="0" err="1"/>
              <a:t>Jenis</a:t>
            </a:r>
            <a:r>
              <a:rPr lang="en-US" dirty="0"/>
              <a:t> Font: Arial</a:t>
            </a:r>
          </a:p>
          <a:p>
            <a:pPr lvl="1"/>
            <a:r>
              <a:rPr lang="en-US" dirty="0" err="1"/>
              <a:t>Hindari</a:t>
            </a:r>
            <a:r>
              <a:rPr lang="en-US" dirty="0"/>
              <a:t> </a:t>
            </a:r>
            <a:r>
              <a:rPr lang="en-US" dirty="0" err="1"/>
              <a:t>garis</a:t>
            </a:r>
            <a:r>
              <a:rPr lang="en-US" dirty="0"/>
              <a:t> </a:t>
            </a:r>
            <a:r>
              <a:rPr lang="en-US" dirty="0" err="1"/>
              <a:t>bawah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font</a:t>
            </a:r>
          </a:p>
          <a:p>
            <a:r>
              <a:rPr lang="en-US" dirty="0" err="1"/>
              <a:t>Transisi</a:t>
            </a:r>
            <a:endParaRPr lang="en-US" dirty="0"/>
          </a:p>
          <a:p>
            <a:pPr lvl="1"/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konsistensi</a:t>
            </a:r>
            <a:r>
              <a:rPr lang="en-US" dirty="0"/>
              <a:t>, </a:t>
            </a:r>
            <a:r>
              <a:rPr lang="en-US" dirty="0" err="1"/>
              <a:t>transisi</a:t>
            </a:r>
            <a:r>
              <a:rPr lang="en-US" dirty="0"/>
              <a:t> slide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i="1" dirty="0"/>
              <a:t>fade style</a:t>
            </a:r>
          </a:p>
          <a:p>
            <a:endParaRPr lang="en-US" dirty="0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07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IPB University Color Palette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1:</a:t>
            </a:r>
          </a:p>
          <a:p>
            <a:r>
              <a:rPr lang="en-US" dirty="0"/>
              <a:t>Text 1:</a:t>
            </a:r>
          </a:p>
          <a:p>
            <a:r>
              <a:rPr lang="en-US" dirty="0"/>
              <a:t>Background 2:</a:t>
            </a:r>
          </a:p>
          <a:p>
            <a:r>
              <a:rPr lang="en-US" dirty="0"/>
              <a:t>Text 2:</a:t>
            </a:r>
          </a:p>
          <a:p>
            <a:endParaRPr lang="en-US" dirty="0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6A6A120-E6D3-4347-A39B-B253D2C9C704}"/>
              </a:ext>
            </a:extLst>
          </p:cNvPr>
          <p:cNvSpPr/>
          <p:nvPr/>
        </p:nvSpPr>
        <p:spPr>
          <a:xfrm>
            <a:off x="1989046" y="7511205"/>
            <a:ext cx="435858" cy="439200"/>
          </a:xfrm>
          <a:prstGeom prst="ellipse">
            <a:avLst/>
          </a:prstGeom>
          <a:solidFill>
            <a:srgbClr val="399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96D4309-34B4-4A08-A047-1D5954B8FF75}"/>
              </a:ext>
            </a:extLst>
          </p:cNvPr>
          <p:cNvSpPr/>
          <p:nvPr/>
        </p:nvSpPr>
        <p:spPr>
          <a:xfrm>
            <a:off x="3382779" y="7511205"/>
            <a:ext cx="435858" cy="439200"/>
          </a:xfrm>
          <a:prstGeom prst="ellipse">
            <a:avLst/>
          </a:prstGeom>
          <a:solidFill>
            <a:srgbClr val="F399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786E98-C03C-4B28-BB86-196347BC3C24}"/>
              </a:ext>
            </a:extLst>
          </p:cNvPr>
          <p:cNvSpPr/>
          <p:nvPr/>
        </p:nvSpPr>
        <p:spPr>
          <a:xfrm>
            <a:off x="2685913" y="7511205"/>
            <a:ext cx="435858" cy="439200"/>
          </a:xfrm>
          <a:prstGeom prst="ellipse">
            <a:avLst/>
          </a:prstGeom>
          <a:solidFill>
            <a:srgbClr val="495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819603-5A90-4A58-975A-EF88DA6D5F74}"/>
              </a:ext>
            </a:extLst>
          </p:cNvPr>
          <p:cNvSpPr/>
          <p:nvPr/>
        </p:nvSpPr>
        <p:spPr>
          <a:xfrm>
            <a:off x="4776513" y="7511205"/>
            <a:ext cx="435858" cy="439200"/>
          </a:xfrm>
          <a:prstGeom prst="ellipse">
            <a:avLst/>
          </a:prstGeom>
          <a:solidFill>
            <a:srgbClr val="26B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1E2FE1-29F6-42FB-9D60-BCE9CB230DC1}"/>
              </a:ext>
            </a:extLst>
          </p:cNvPr>
          <p:cNvSpPr/>
          <p:nvPr/>
        </p:nvSpPr>
        <p:spPr>
          <a:xfrm>
            <a:off x="4079646" y="7511205"/>
            <a:ext cx="435858" cy="439200"/>
          </a:xfrm>
          <a:prstGeom prst="ellipse">
            <a:avLst/>
          </a:prstGeom>
          <a:solidFill>
            <a:srgbClr val="EA21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28C3E1-4FEB-42DA-B0A8-370A96EE4322}"/>
              </a:ext>
            </a:extLst>
          </p:cNvPr>
          <p:cNvSpPr/>
          <p:nvPr/>
        </p:nvSpPr>
        <p:spPr>
          <a:xfrm>
            <a:off x="1292179" y="7511205"/>
            <a:ext cx="435858" cy="439200"/>
          </a:xfrm>
          <a:prstGeom prst="ellipse">
            <a:avLst/>
          </a:prstGeom>
          <a:solidFill>
            <a:srgbClr val="7FB4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2E9D29-A5C4-49E0-802F-9F3422683B62}"/>
              </a:ext>
            </a:extLst>
          </p:cNvPr>
          <p:cNvSpPr/>
          <p:nvPr/>
        </p:nvSpPr>
        <p:spPr>
          <a:xfrm>
            <a:off x="1292179" y="6961315"/>
            <a:ext cx="435858" cy="439200"/>
          </a:xfrm>
          <a:prstGeom prst="ellipse">
            <a:avLst/>
          </a:prstGeom>
          <a:solidFill>
            <a:srgbClr val="269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DD43E31-89D3-4503-889B-5A8A32768C15}"/>
              </a:ext>
            </a:extLst>
          </p:cNvPr>
          <p:cNvSpPr/>
          <p:nvPr/>
        </p:nvSpPr>
        <p:spPr>
          <a:xfrm>
            <a:off x="2685913" y="6961315"/>
            <a:ext cx="435858" cy="439200"/>
          </a:xfrm>
          <a:prstGeom prst="ellipse">
            <a:avLst/>
          </a:prstGeom>
          <a:solidFill>
            <a:srgbClr val="7BB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9AC1702-C97B-49C6-8A9E-AFEF2D58FABC}"/>
              </a:ext>
            </a:extLst>
          </p:cNvPr>
          <p:cNvSpPr/>
          <p:nvPr/>
        </p:nvSpPr>
        <p:spPr>
          <a:xfrm>
            <a:off x="1989046" y="6961315"/>
            <a:ext cx="435858" cy="439200"/>
          </a:xfrm>
          <a:prstGeom prst="ellipse">
            <a:avLst/>
          </a:prstGeom>
          <a:solidFill>
            <a:srgbClr val="26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4F89015-6BCA-4225-BAE1-B1E892AC332F}"/>
              </a:ext>
            </a:extLst>
          </p:cNvPr>
          <p:cNvSpPr/>
          <p:nvPr/>
        </p:nvSpPr>
        <p:spPr>
          <a:xfrm>
            <a:off x="4079646" y="6961315"/>
            <a:ext cx="435858" cy="439200"/>
          </a:xfrm>
          <a:prstGeom prst="ellipse">
            <a:avLst/>
          </a:prstGeom>
          <a:solidFill>
            <a:srgbClr val="26B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8587E6-C71B-486C-84F4-E423756A9CAD}"/>
              </a:ext>
            </a:extLst>
          </p:cNvPr>
          <p:cNvSpPr/>
          <p:nvPr/>
        </p:nvSpPr>
        <p:spPr>
          <a:xfrm>
            <a:off x="3382779" y="6961315"/>
            <a:ext cx="435858" cy="439200"/>
          </a:xfrm>
          <a:prstGeom prst="ellipse">
            <a:avLst/>
          </a:prstGeom>
          <a:solidFill>
            <a:srgbClr val="7BB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1F0CD28-6241-43F3-B330-4840B12E322A}"/>
              </a:ext>
            </a:extLst>
          </p:cNvPr>
          <p:cNvSpPr/>
          <p:nvPr/>
        </p:nvSpPr>
        <p:spPr>
          <a:xfrm>
            <a:off x="595312" y="6961315"/>
            <a:ext cx="435858" cy="439200"/>
          </a:xfrm>
          <a:prstGeom prst="ellipse">
            <a:avLst/>
          </a:prstGeom>
          <a:solidFill>
            <a:srgbClr val="2F79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FFF58A2-EDCC-4B5C-A198-4E1933912D3B}"/>
              </a:ext>
            </a:extLst>
          </p:cNvPr>
          <p:cNvSpPr/>
          <p:nvPr/>
        </p:nvSpPr>
        <p:spPr>
          <a:xfrm>
            <a:off x="5473380" y="6961315"/>
            <a:ext cx="435858" cy="439200"/>
          </a:xfrm>
          <a:prstGeom prst="ellipse">
            <a:avLst/>
          </a:prstGeom>
          <a:solidFill>
            <a:srgbClr val="269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CC213-F31B-4FB2-B10E-DDC369EBA025}"/>
              </a:ext>
            </a:extLst>
          </p:cNvPr>
          <p:cNvSpPr/>
          <p:nvPr/>
        </p:nvSpPr>
        <p:spPr>
          <a:xfrm>
            <a:off x="4776513" y="6961315"/>
            <a:ext cx="435858" cy="439200"/>
          </a:xfrm>
          <a:prstGeom prst="ellipse">
            <a:avLst/>
          </a:prstGeom>
          <a:solidFill>
            <a:srgbClr val="26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4F2FB3-AA5B-4C49-8B3C-CD3F9F13B158}"/>
              </a:ext>
            </a:extLst>
          </p:cNvPr>
          <p:cNvSpPr/>
          <p:nvPr/>
        </p:nvSpPr>
        <p:spPr>
          <a:xfrm>
            <a:off x="1989046" y="8073980"/>
            <a:ext cx="435858" cy="439200"/>
          </a:xfrm>
          <a:prstGeom prst="ellipse">
            <a:avLst/>
          </a:prstGeom>
          <a:solidFill>
            <a:srgbClr val="1F6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1022154-EECB-4CE9-B918-E66603833EB5}"/>
              </a:ext>
            </a:extLst>
          </p:cNvPr>
          <p:cNvSpPr/>
          <p:nvPr/>
        </p:nvSpPr>
        <p:spPr>
          <a:xfrm>
            <a:off x="3382779" y="8073980"/>
            <a:ext cx="435858" cy="439200"/>
          </a:xfrm>
          <a:prstGeom prst="ellipse">
            <a:avLst/>
          </a:prstGeom>
          <a:solidFill>
            <a:srgbClr val="C16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D3F1189-88BE-4D7C-A6DF-BF454C1C6690}"/>
              </a:ext>
            </a:extLst>
          </p:cNvPr>
          <p:cNvSpPr/>
          <p:nvPr/>
        </p:nvSpPr>
        <p:spPr>
          <a:xfrm>
            <a:off x="2685913" y="8073980"/>
            <a:ext cx="435858" cy="439200"/>
          </a:xfrm>
          <a:prstGeom prst="ellipse">
            <a:avLst/>
          </a:prstGeom>
          <a:solidFill>
            <a:srgbClr val="343E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98005C7-75A4-4FC8-9AB0-EEE75C9F0016}"/>
              </a:ext>
            </a:extLst>
          </p:cNvPr>
          <p:cNvSpPr/>
          <p:nvPr/>
        </p:nvSpPr>
        <p:spPr>
          <a:xfrm>
            <a:off x="4776513" y="8073980"/>
            <a:ext cx="435858" cy="439200"/>
          </a:xfrm>
          <a:prstGeom prst="ellipse">
            <a:avLst/>
          </a:prstGeom>
          <a:solidFill>
            <a:srgbClr val="166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E3D58E7-D115-411D-8577-7D21187A2472}"/>
              </a:ext>
            </a:extLst>
          </p:cNvPr>
          <p:cNvSpPr/>
          <p:nvPr/>
        </p:nvSpPr>
        <p:spPr>
          <a:xfrm>
            <a:off x="4079646" y="8073980"/>
            <a:ext cx="435858" cy="439200"/>
          </a:xfrm>
          <a:prstGeom prst="ellipse">
            <a:avLst/>
          </a:prstGeom>
          <a:solidFill>
            <a:srgbClr val="C012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EDE2785-00C8-4FF2-B964-81FBBACCA0D8}"/>
              </a:ext>
            </a:extLst>
          </p:cNvPr>
          <p:cNvSpPr/>
          <p:nvPr/>
        </p:nvSpPr>
        <p:spPr>
          <a:xfrm>
            <a:off x="1292179" y="8073980"/>
            <a:ext cx="435858" cy="439200"/>
          </a:xfrm>
          <a:prstGeom prst="ellipse">
            <a:avLst/>
          </a:prstGeom>
          <a:solidFill>
            <a:srgbClr val="587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17567-02AD-43AC-A8F1-01906322F907}"/>
              </a:ext>
            </a:extLst>
          </p:cNvPr>
          <p:cNvSpPr/>
          <p:nvPr/>
        </p:nvSpPr>
        <p:spPr>
          <a:xfrm>
            <a:off x="595312" y="8073980"/>
            <a:ext cx="435858" cy="4392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0E54C87-F191-410B-86B2-0D2CB7BB5F2A}"/>
              </a:ext>
            </a:extLst>
          </p:cNvPr>
          <p:cNvSpPr/>
          <p:nvPr/>
        </p:nvSpPr>
        <p:spPr>
          <a:xfrm>
            <a:off x="595312" y="7511205"/>
            <a:ext cx="435858" cy="4392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7A2E9D29-A5C4-49E0-802F-9F3422683B62}"/>
              </a:ext>
            </a:extLst>
          </p:cNvPr>
          <p:cNvSpPr/>
          <p:nvPr/>
        </p:nvSpPr>
        <p:spPr>
          <a:xfrm>
            <a:off x="2347960" y="1785085"/>
            <a:ext cx="435858" cy="4392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DD43E31-89D3-4503-889B-5A8A32768C15}"/>
              </a:ext>
            </a:extLst>
          </p:cNvPr>
          <p:cNvSpPr/>
          <p:nvPr/>
        </p:nvSpPr>
        <p:spPr>
          <a:xfrm>
            <a:off x="2321456" y="2812455"/>
            <a:ext cx="435858" cy="43920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9AC1702-C97B-49C6-8A9E-AFEF2D58FABC}"/>
              </a:ext>
            </a:extLst>
          </p:cNvPr>
          <p:cNvSpPr/>
          <p:nvPr/>
        </p:nvSpPr>
        <p:spPr>
          <a:xfrm>
            <a:off x="3625667" y="2303797"/>
            <a:ext cx="435858" cy="439200"/>
          </a:xfrm>
          <a:prstGeom prst="ellipse">
            <a:avLst/>
          </a:prstGeom>
          <a:solidFill>
            <a:srgbClr val="243B9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1F0CD28-6241-43F3-B330-4840B12E322A}"/>
              </a:ext>
            </a:extLst>
          </p:cNvPr>
          <p:cNvSpPr/>
          <p:nvPr/>
        </p:nvSpPr>
        <p:spPr>
          <a:xfrm>
            <a:off x="3625667" y="1281342"/>
            <a:ext cx="435858" cy="4392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179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Situs Download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Icon (free)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Gambar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pexels.com</a:t>
            </a:r>
            <a:endParaRPr lang="en-US" dirty="0"/>
          </a:p>
          <a:p>
            <a:pPr lvl="1"/>
            <a:r>
              <a:rPr lang="en-US" dirty="0" err="1"/>
              <a:t>pixabay.com</a:t>
            </a:r>
            <a:endParaRPr lang="en-US" dirty="0"/>
          </a:p>
          <a:p>
            <a:pPr lvl="1"/>
            <a:r>
              <a:rPr lang="en-US" dirty="0" err="1"/>
              <a:t>unsplash.com</a:t>
            </a:r>
            <a:endParaRPr lang="en-US" dirty="0"/>
          </a:p>
          <a:p>
            <a:r>
              <a:rPr lang="en-US" dirty="0"/>
              <a:t>Icon:</a:t>
            </a:r>
          </a:p>
          <a:p>
            <a:pPr lvl="1"/>
            <a:r>
              <a:rPr lang="en-US" dirty="0" err="1"/>
              <a:t>flaticon.com</a:t>
            </a:r>
            <a:endParaRPr lang="en-US" dirty="0"/>
          </a:p>
          <a:p>
            <a:pPr lvl="1"/>
            <a:r>
              <a:rPr lang="en-US" dirty="0" err="1"/>
              <a:t>iconfinder.com</a:t>
            </a:r>
            <a:endParaRPr lang="en-US" dirty="0"/>
          </a:p>
          <a:p>
            <a:pPr lvl="1"/>
            <a:r>
              <a:rPr lang="en-US" dirty="0"/>
              <a:t>icon8.com</a:t>
            </a:r>
          </a:p>
          <a:p>
            <a:pPr lvl="1"/>
            <a:r>
              <a:rPr lang="en-US" dirty="0" err="1"/>
              <a:t>freepik.com</a:t>
            </a:r>
            <a:r>
              <a:rPr lang="en-US" dirty="0"/>
              <a:t> 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6A6A120-E6D3-4347-A39B-B253D2C9C704}"/>
              </a:ext>
            </a:extLst>
          </p:cNvPr>
          <p:cNvSpPr/>
          <p:nvPr/>
        </p:nvSpPr>
        <p:spPr>
          <a:xfrm>
            <a:off x="1989046" y="7768384"/>
            <a:ext cx="435858" cy="439200"/>
          </a:xfrm>
          <a:prstGeom prst="ellipse">
            <a:avLst/>
          </a:prstGeom>
          <a:solidFill>
            <a:srgbClr val="399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96D4309-34B4-4A08-A047-1D5954B8FF75}"/>
              </a:ext>
            </a:extLst>
          </p:cNvPr>
          <p:cNvSpPr/>
          <p:nvPr/>
        </p:nvSpPr>
        <p:spPr>
          <a:xfrm>
            <a:off x="3382779" y="7768384"/>
            <a:ext cx="435858" cy="439200"/>
          </a:xfrm>
          <a:prstGeom prst="ellipse">
            <a:avLst/>
          </a:prstGeom>
          <a:solidFill>
            <a:srgbClr val="F399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786E98-C03C-4B28-BB86-196347BC3C24}"/>
              </a:ext>
            </a:extLst>
          </p:cNvPr>
          <p:cNvSpPr/>
          <p:nvPr/>
        </p:nvSpPr>
        <p:spPr>
          <a:xfrm>
            <a:off x="2685913" y="7768384"/>
            <a:ext cx="435858" cy="439200"/>
          </a:xfrm>
          <a:prstGeom prst="ellipse">
            <a:avLst/>
          </a:prstGeom>
          <a:solidFill>
            <a:srgbClr val="4957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819603-5A90-4A58-975A-EF88DA6D5F74}"/>
              </a:ext>
            </a:extLst>
          </p:cNvPr>
          <p:cNvSpPr/>
          <p:nvPr/>
        </p:nvSpPr>
        <p:spPr>
          <a:xfrm>
            <a:off x="4776513" y="7768384"/>
            <a:ext cx="435858" cy="439200"/>
          </a:xfrm>
          <a:prstGeom prst="ellipse">
            <a:avLst/>
          </a:prstGeom>
          <a:solidFill>
            <a:srgbClr val="26B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1E2FE1-29F6-42FB-9D60-BCE9CB230DC1}"/>
              </a:ext>
            </a:extLst>
          </p:cNvPr>
          <p:cNvSpPr/>
          <p:nvPr/>
        </p:nvSpPr>
        <p:spPr>
          <a:xfrm>
            <a:off x="4079646" y="7768384"/>
            <a:ext cx="435858" cy="439200"/>
          </a:xfrm>
          <a:prstGeom prst="ellipse">
            <a:avLst/>
          </a:prstGeom>
          <a:solidFill>
            <a:srgbClr val="EA21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28C3E1-4FEB-42DA-B0A8-370A96EE4322}"/>
              </a:ext>
            </a:extLst>
          </p:cNvPr>
          <p:cNvSpPr/>
          <p:nvPr/>
        </p:nvSpPr>
        <p:spPr>
          <a:xfrm>
            <a:off x="1292179" y="7768384"/>
            <a:ext cx="435858" cy="439200"/>
          </a:xfrm>
          <a:prstGeom prst="ellipse">
            <a:avLst/>
          </a:prstGeom>
          <a:solidFill>
            <a:srgbClr val="7FB4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2E9D29-A5C4-49E0-802F-9F3422683B62}"/>
              </a:ext>
            </a:extLst>
          </p:cNvPr>
          <p:cNvSpPr/>
          <p:nvPr/>
        </p:nvSpPr>
        <p:spPr>
          <a:xfrm>
            <a:off x="1292179" y="7218494"/>
            <a:ext cx="435858" cy="439200"/>
          </a:xfrm>
          <a:prstGeom prst="ellipse">
            <a:avLst/>
          </a:prstGeom>
          <a:solidFill>
            <a:srgbClr val="269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DD43E31-89D3-4503-889B-5A8A32768C15}"/>
              </a:ext>
            </a:extLst>
          </p:cNvPr>
          <p:cNvSpPr/>
          <p:nvPr/>
        </p:nvSpPr>
        <p:spPr>
          <a:xfrm>
            <a:off x="2685913" y="7218494"/>
            <a:ext cx="435858" cy="439200"/>
          </a:xfrm>
          <a:prstGeom prst="ellipse">
            <a:avLst/>
          </a:prstGeom>
          <a:solidFill>
            <a:srgbClr val="7BB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9AC1702-C97B-49C6-8A9E-AFEF2D58FABC}"/>
              </a:ext>
            </a:extLst>
          </p:cNvPr>
          <p:cNvSpPr/>
          <p:nvPr/>
        </p:nvSpPr>
        <p:spPr>
          <a:xfrm>
            <a:off x="1989046" y="7218494"/>
            <a:ext cx="435858" cy="439200"/>
          </a:xfrm>
          <a:prstGeom prst="ellipse">
            <a:avLst/>
          </a:prstGeom>
          <a:solidFill>
            <a:srgbClr val="26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4F89015-6BCA-4225-BAE1-B1E892AC332F}"/>
              </a:ext>
            </a:extLst>
          </p:cNvPr>
          <p:cNvSpPr/>
          <p:nvPr/>
        </p:nvSpPr>
        <p:spPr>
          <a:xfrm>
            <a:off x="4079646" y="7218494"/>
            <a:ext cx="435858" cy="439200"/>
          </a:xfrm>
          <a:prstGeom prst="ellipse">
            <a:avLst/>
          </a:prstGeom>
          <a:solidFill>
            <a:srgbClr val="26B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8587E6-C71B-486C-84F4-E423756A9CAD}"/>
              </a:ext>
            </a:extLst>
          </p:cNvPr>
          <p:cNvSpPr/>
          <p:nvPr/>
        </p:nvSpPr>
        <p:spPr>
          <a:xfrm>
            <a:off x="3382779" y="7218494"/>
            <a:ext cx="435858" cy="439200"/>
          </a:xfrm>
          <a:prstGeom prst="ellipse">
            <a:avLst/>
          </a:prstGeom>
          <a:solidFill>
            <a:srgbClr val="7BB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1F0CD28-6241-43F3-B330-4840B12E322A}"/>
              </a:ext>
            </a:extLst>
          </p:cNvPr>
          <p:cNvSpPr/>
          <p:nvPr/>
        </p:nvSpPr>
        <p:spPr>
          <a:xfrm>
            <a:off x="595312" y="7218494"/>
            <a:ext cx="435858" cy="439200"/>
          </a:xfrm>
          <a:prstGeom prst="ellipse">
            <a:avLst/>
          </a:prstGeom>
          <a:solidFill>
            <a:srgbClr val="2F79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FFF58A2-EDCC-4B5C-A198-4E1933912D3B}"/>
              </a:ext>
            </a:extLst>
          </p:cNvPr>
          <p:cNvSpPr/>
          <p:nvPr/>
        </p:nvSpPr>
        <p:spPr>
          <a:xfrm>
            <a:off x="5473380" y="7218494"/>
            <a:ext cx="435858" cy="439200"/>
          </a:xfrm>
          <a:prstGeom prst="ellipse">
            <a:avLst/>
          </a:prstGeom>
          <a:solidFill>
            <a:srgbClr val="269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CC213-F31B-4FB2-B10E-DDC369EBA025}"/>
              </a:ext>
            </a:extLst>
          </p:cNvPr>
          <p:cNvSpPr/>
          <p:nvPr/>
        </p:nvSpPr>
        <p:spPr>
          <a:xfrm>
            <a:off x="4776513" y="7218494"/>
            <a:ext cx="435858" cy="439200"/>
          </a:xfrm>
          <a:prstGeom prst="ellipse">
            <a:avLst/>
          </a:prstGeom>
          <a:solidFill>
            <a:srgbClr val="26B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4F2FB3-AA5B-4C49-8B3C-CD3F9F13B158}"/>
              </a:ext>
            </a:extLst>
          </p:cNvPr>
          <p:cNvSpPr/>
          <p:nvPr/>
        </p:nvSpPr>
        <p:spPr>
          <a:xfrm>
            <a:off x="1989046" y="8331159"/>
            <a:ext cx="435858" cy="439200"/>
          </a:xfrm>
          <a:prstGeom prst="ellipse">
            <a:avLst/>
          </a:prstGeom>
          <a:solidFill>
            <a:srgbClr val="1F6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1022154-EECB-4CE9-B918-E66603833EB5}"/>
              </a:ext>
            </a:extLst>
          </p:cNvPr>
          <p:cNvSpPr/>
          <p:nvPr/>
        </p:nvSpPr>
        <p:spPr>
          <a:xfrm>
            <a:off x="3382779" y="8331159"/>
            <a:ext cx="435858" cy="439200"/>
          </a:xfrm>
          <a:prstGeom prst="ellipse">
            <a:avLst/>
          </a:prstGeom>
          <a:solidFill>
            <a:srgbClr val="C16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D3F1189-88BE-4D7C-A6DF-BF454C1C6690}"/>
              </a:ext>
            </a:extLst>
          </p:cNvPr>
          <p:cNvSpPr/>
          <p:nvPr/>
        </p:nvSpPr>
        <p:spPr>
          <a:xfrm>
            <a:off x="2685913" y="8331159"/>
            <a:ext cx="435858" cy="439200"/>
          </a:xfrm>
          <a:prstGeom prst="ellipse">
            <a:avLst/>
          </a:prstGeom>
          <a:solidFill>
            <a:srgbClr val="343E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98005C7-75A4-4FC8-9AB0-EEE75C9F0016}"/>
              </a:ext>
            </a:extLst>
          </p:cNvPr>
          <p:cNvSpPr/>
          <p:nvPr/>
        </p:nvSpPr>
        <p:spPr>
          <a:xfrm>
            <a:off x="4776513" y="8331159"/>
            <a:ext cx="435858" cy="439200"/>
          </a:xfrm>
          <a:prstGeom prst="ellipse">
            <a:avLst/>
          </a:prstGeom>
          <a:solidFill>
            <a:srgbClr val="166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E3D58E7-D115-411D-8577-7D21187A2472}"/>
              </a:ext>
            </a:extLst>
          </p:cNvPr>
          <p:cNvSpPr/>
          <p:nvPr/>
        </p:nvSpPr>
        <p:spPr>
          <a:xfrm>
            <a:off x="4079646" y="8331159"/>
            <a:ext cx="435858" cy="439200"/>
          </a:xfrm>
          <a:prstGeom prst="ellipse">
            <a:avLst/>
          </a:prstGeom>
          <a:solidFill>
            <a:srgbClr val="C012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EDE2785-00C8-4FF2-B964-81FBBACCA0D8}"/>
              </a:ext>
            </a:extLst>
          </p:cNvPr>
          <p:cNvSpPr/>
          <p:nvPr/>
        </p:nvSpPr>
        <p:spPr>
          <a:xfrm>
            <a:off x="1292179" y="8331159"/>
            <a:ext cx="435858" cy="439200"/>
          </a:xfrm>
          <a:prstGeom prst="ellipse">
            <a:avLst/>
          </a:prstGeom>
          <a:solidFill>
            <a:srgbClr val="587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17567-02AD-43AC-A8F1-01906322F907}"/>
              </a:ext>
            </a:extLst>
          </p:cNvPr>
          <p:cNvSpPr/>
          <p:nvPr/>
        </p:nvSpPr>
        <p:spPr>
          <a:xfrm>
            <a:off x="595312" y="8331159"/>
            <a:ext cx="435858" cy="4392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0E54C87-F191-410B-86B2-0D2CB7BB5F2A}"/>
              </a:ext>
            </a:extLst>
          </p:cNvPr>
          <p:cNvSpPr/>
          <p:nvPr/>
        </p:nvSpPr>
        <p:spPr>
          <a:xfrm>
            <a:off x="595312" y="7768384"/>
            <a:ext cx="435858" cy="43920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25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Grafik</a:t>
            </a:r>
            <a:endParaRPr lang="en-US" dirty="0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graphicFrame>
        <p:nvGraphicFramePr>
          <p:cNvPr id="28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4451257"/>
              </p:ext>
            </p:extLst>
          </p:nvPr>
        </p:nvGraphicFramePr>
        <p:xfrm>
          <a:off x="2448560" y="1720849"/>
          <a:ext cx="7289800" cy="448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Chart" r:id="rId6" imgW="24511000" imgH="15087600" progId="Excel.Chart.8">
                  <p:embed/>
                </p:oleObj>
              </mc:Choice>
              <mc:Fallback>
                <p:oleObj name="Chart" r:id="rId6" imgW="24511000" imgH="15087600" progId="Excel.Chart.8">
                  <p:embed/>
                  <p:pic>
                    <p:nvPicPr>
                      <p:cNvPr id="0" name="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48560" y="1720849"/>
                        <a:ext cx="7289800" cy="4487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22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Pie Chart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371526335"/>
              </p:ext>
            </p:extLst>
          </p:nvPr>
        </p:nvGraphicFramePr>
        <p:xfrm>
          <a:off x="2032000" y="1672392"/>
          <a:ext cx="7569200" cy="4637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57560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Layout</a:t>
            </a:r>
          </a:p>
          <a:p>
            <a:r>
              <a:rPr lang="en-US" dirty="0"/>
              <a:t>Preface Slide (Branding IPB University)</a:t>
            </a:r>
          </a:p>
          <a:p>
            <a:r>
              <a:rPr lang="en-US" dirty="0"/>
              <a:t>Title slide</a:t>
            </a:r>
          </a:p>
          <a:p>
            <a:r>
              <a:rPr lang="en-US" dirty="0"/>
              <a:t>Slide layout</a:t>
            </a:r>
          </a:p>
          <a:p>
            <a:r>
              <a:rPr lang="en-US" dirty="0"/>
              <a:t>End Slide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Desain</a:t>
            </a:r>
            <a:endParaRPr lang="en-US" dirty="0"/>
          </a:p>
          <a:p>
            <a:r>
              <a:rPr lang="en-US" dirty="0"/>
              <a:t>Font</a:t>
            </a:r>
          </a:p>
          <a:p>
            <a:r>
              <a:rPr lang="en-US" dirty="0"/>
              <a:t>Slide Transitions</a:t>
            </a:r>
          </a:p>
          <a:p>
            <a:r>
              <a:rPr lang="en-US" dirty="0"/>
              <a:t>Color Palettes</a:t>
            </a:r>
          </a:p>
          <a:p>
            <a:r>
              <a:rPr lang="en-US" dirty="0"/>
              <a:t>Graph, Chart &amp; Organigram Examples</a:t>
            </a:r>
          </a:p>
          <a:p>
            <a:endParaRPr lang="en-US" dirty="0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5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Peletakan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(1)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8" r="8561"/>
          <a:stretch/>
        </p:blipFill>
        <p:spPr>
          <a:xfrm>
            <a:off x="656625" y="1671638"/>
            <a:ext cx="4057795" cy="4614862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214937" y="1671638"/>
            <a:ext cx="6603683" cy="4570412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IPB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35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Peletakan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(2)</a:t>
            </a:r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4744433" y="1679673"/>
            <a:ext cx="442678" cy="9931545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543" y="6242050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8" r="8561"/>
          <a:stretch/>
        </p:blipFill>
        <p:spPr>
          <a:xfrm>
            <a:off x="285150" y="1627188"/>
            <a:ext cx="4057795" cy="4614862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43425" y="1671638"/>
            <a:ext cx="7275195" cy="45704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IPB University</a:t>
            </a:r>
          </a:p>
        </p:txBody>
      </p:sp>
    </p:spTree>
    <p:extLst>
      <p:ext uri="{BB962C8B-B14F-4D97-AF65-F5344CB8AC3E}">
        <p14:creationId xmlns:p14="http://schemas.microsoft.com/office/powerpoint/2010/main" val="31697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Preface Slide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" t="7377" r="1375" b="5042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0155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IPB University</a:t>
            </a:r>
            <a:br>
              <a:rPr lang="en-US" sz="36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PowerPoint Guidelines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5263" y="5754710"/>
            <a:ext cx="2326783" cy="569890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Location of talk,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Date of Talk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260" y="330159"/>
            <a:ext cx="2674620" cy="7001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096000" y="330159"/>
            <a:ext cx="0" cy="700129"/>
          </a:xfrm>
          <a:prstGeom prst="line">
            <a:avLst/>
          </a:prstGeom>
          <a:ln>
            <a:solidFill>
              <a:srgbClr val="243B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6096000" y="321950"/>
            <a:ext cx="3782096" cy="708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Study Program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Statistics and Data Science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Department of Statistics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637764" y="5754710"/>
            <a:ext cx="2326783" cy="56989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Name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3387144" y="3777501"/>
            <a:ext cx="5460642" cy="569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.Event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993842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1436740"/>
            <a:ext cx="3837215" cy="4803911"/>
            <a:chOff x="0" y="1136313"/>
            <a:chExt cx="3837215" cy="45296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25224" r="33732" b="68233"/>
            <a:stretch/>
          </p:blipFill>
          <p:spPr>
            <a:xfrm>
              <a:off x="1568609" y="1136313"/>
              <a:ext cx="586934" cy="547358"/>
            </a:xfrm>
            <a:custGeom>
              <a:avLst/>
              <a:gdLst>
                <a:gd name="connsiteX0" fmla="*/ 0 w 586934"/>
                <a:gd name="connsiteY0" fmla="*/ 0 h 547358"/>
                <a:gd name="connsiteX1" fmla="*/ 586934 w 586934"/>
                <a:gd name="connsiteY1" fmla="*/ 0 h 547358"/>
                <a:gd name="connsiteX2" fmla="*/ 586934 w 586934"/>
                <a:gd name="connsiteY2" fmla="*/ 547358 h 547358"/>
                <a:gd name="connsiteX3" fmla="*/ 0 w 586934"/>
                <a:gd name="connsiteY3" fmla="*/ 547358 h 547358"/>
                <a:gd name="connsiteX4" fmla="*/ 0 w 586934"/>
                <a:gd name="connsiteY4" fmla="*/ 0 h 54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934" h="547358">
                  <a:moveTo>
                    <a:pt x="0" y="0"/>
                  </a:moveTo>
                  <a:lnTo>
                    <a:pt x="586934" y="0"/>
                  </a:lnTo>
                  <a:lnTo>
                    <a:pt x="586934" y="547358"/>
                  </a:lnTo>
                  <a:lnTo>
                    <a:pt x="0" y="54735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943" t="29755" r="44884" b="63693"/>
            <a:stretch/>
          </p:blipFill>
          <p:spPr>
            <a:xfrm>
              <a:off x="862642" y="1515324"/>
              <a:ext cx="647031" cy="548095"/>
            </a:xfrm>
            <a:custGeom>
              <a:avLst/>
              <a:gdLst>
                <a:gd name="connsiteX0" fmla="*/ 0 w 647031"/>
                <a:gd name="connsiteY0" fmla="*/ 0 h 548095"/>
                <a:gd name="connsiteX1" fmla="*/ 647031 w 647031"/>
                <a:gd name="connsiteY1" fmla="*/ 0 h 548095"/>
                <a:gd name="connsiteX2" fmla="*/ 647031 w 647031"/>
                <a:gd name="connsiteY2" fmla="*/ 548095 h 548095"/>
                <a:gd name="connsiteX3" fmla="*/ 0 w 647031"/>
                <a:gd name="connsiteY3" fmla="*/ 548095 h 548095"/>
                <a:gd name="connsiteX4" fmla="*/ 0 w 647031"/>
                <a:gd name="connsiteY4" fmla="*/ 0 h 54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031" h="548095">
                  <a:moveTo>
                    <a:pt x="0" y="0"/>
                  </a:moveTo>
                  <a:lnTo>
                    <a:pt x="647031" y="0"/>
                  </a:lnTo>
                  <a:lnTo>
                    <a:pt x="647031" y="548095"/>
                  </a:lnTo>
                  <a:lnTo>
                    <a:pt x="0" y="54809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32070" r="21679" b="52704"/>
            <a:stretch/>
          </p:blipFill>
          <p:spPr>
            <a:xfrm>
              <a:off x="1568609" y="1709045"/>
              <a:ext cx="1284950" cy="1273582"/>
            </a:xfrm>
            <a:custGeom>
              <a:avLst/>
              <a:gdLst>
                <a:gd name="connsiteX0" fmla="*/ 0 w 1284950"/>
                <a:gd name="connsiteY0" fmla="*/ 0 h 1273582"/>
                <a:gd name="connsiteX1" fmla="*/ 1284950 w 1284950"/>
                <a:gd name="connsiteY1" fmla="*/ 0 h 1273582"/>
                <a:gd name="connsiteX2" fmla="*/ 1284950 w 1284950"/>
                <a:gd name="connsiteY2" fmla="*/ 1273582 h 1273582"/>
                <a:gd name="connsiteX3" fmla="*/ 0 w 1284950"/>
                <a:gd name="connsiteY3" fmla="*/ 1273582 h 1273582"/>
                <a:gd name="connsiteX4" fmla="*/ 0 w 1284950"/>
                <a:gd name="connsiteY4" fmla="*/ 0 h 127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50" h="1273582">
                  <a:moveTo>
                    <a:pt x="0" y="0"/>
                  </a:moveTo>
                  <a:lnTo>
                    <a:pt x="1284950" y="0"/>
                  </a:lnTo>
                  <a:lnTo>
                    <a:pt x="1284950" y="1273582"/>
                  </a:lnTo>
                  <a:lnTo>
                    <a:pt x="0" y="127358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339" t="34430" r="4693" b="52851"/>
            <a:stretch/>
          </p:blipFill>
          <p:spPr>
            <a:xfrm>
              <a:off x="2912495" y="1906436"/>
              <a:ext cx="924720" cy="1063923"/>
            </a:xfrm>
            <a:custGeom>
              <a:avLst/>
              <a:gdLst>
                <a:gd name="connsiteX0" fmla="*/ 0 w 924720"/>
                <a:gd name="connsiteY0" fmla="*/ 0 h 1063923"/>
                <a:gd name="connsiteX1" fmla="*/ 924720 w 924720"/>
                <a:gd name="connsiteY1" fmla="*/ 0 h 1063923"/>
                <a:gd name="connsiteX2" fmla="*/ 924720 w 924720"/>
                <a:gd name="connsiteY2" fmla="*/ 1063923 h 1063923"/>
                <a:gd name="connsiteX3" fmla="*/ 0 w 924720"/>
                <a:gd name="connsiteY3" fmla="*/ 1063923 h 1063923"/>
                <a:gd name="connsiteX4" fmla="*/ 0 w 924720"/>
                <a:gd name="connsiteY4" fmla="*/ 0 h 106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720" h="1063923">
                  <a:moveTo>
                    <a:pt x="0" y="0"/>
                  </a:moveTo>
                  <a:lnTo>
                    <a:pt x="924720" y="0"/>
                  </a:lnTo>
                  <a:lnTo>
                    <a:pt x="924720" y="1063923"/>
                  </a:lnTo>
                  <a:lnTo>
                    <a:pt x="0" y="1063923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0" t="36639" r="44884" b="52851"/>
            <a:stretch/>
          </p:blipFill>
          <p:spPr>
            <a:xfrm>
              <a:off x="492981" y="2091192"/>
              <a:ext cx="1016692" cy="879165"/>
            </a:xfrm>
            <a:custGeom>
              <a:avLst/>
              <a:gdLst>
                <a:gd name="connsiteX0" fmla="*/ 0 w 1016692"/>
                <a:gd name="connsiteY0" fmla="*/ 0 h 879165"/>
                <a:gd name="connsiteX1" fmla="*/ 1016692 w 1016692"/>
                <a:gd name="connsiteY1" fmla="*/ 0 h 879165"/>
                <a:gd name="connsiteX2" fmla="*/ 1016692 w 1016692"/>
                <a:gd name="connsiteY2" fmla="*/ 879165 h 879165"/>
                <a:gd name="connsiteX3" fmla="*/ 0 w 1016692"/>
                <a:gd name="connsiteY3" fmla="*/ 879165 h 879165"/>
                <a:gd name="connsiteX4" fmla="*/ 0 w 1016692"/>
                <a:gd name="connsiteY4" fmla="*/ 0 h 8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692" h="879165">
                  <a:moveTo>
                    <a:pt x="0" y="0"/>
                  </a:moveTo>
                  <a:lnTo>
                    <a:pt x="1016692" y="0"/>
                  </a:lnTo>
                  <a:lnTo>
                    <a:pt x="1016692" y="879165"/>
                  </a:lnTo>
                  <a:lnTo>
                    <a:pt x="0" y="87916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47700" r="44731" b="44086"/>
            <a:stretch/>
          </p:blipFill>
          <p:spPr>
            <a:xfrm>
              <a:off x="0" y="3016418"/>
              <a:ext cx="1518557" cy="687059"/>
            </a:xfrm>
            <a:custGeom>
              <a:avLst/>
              <a:gdLst>
                <a:gd name="connsiteX0" fmla="*/ 0 w 1518557"/>
                <a:gd name="connsiteY0" fmla="*/ 0 h 687059"/>
                <a:gd name="connsiteX1" fmla="*/ 1518557 w 1518557"/>
                <a:gd name="connsiteY1" fmla="*/ 0 h 687059"/>
                <a:gd name="connsiteX2" fmla="*/ 1518557 w 1518557"/>
                <a:gd name="connsiteY2" fmla="*/ 687059 h 687059"/>
                <a:gd name="connsiteX3" fmla="*/ 0 w 1518557"/>
                <a:gd name="connsiteY3" fmla="*/ 687059 h 687059"/>
                <a:gd name="connsiteX4" fmla="*/ 0 w 1518557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557" h="687059">
                  <a:moveTo>
                    <a:pt x="0" y="0"/>
                  </a:moveTo>
                  <a:lnTo>
                    <a:pt x="1518557" y="0"/>
                  </a:lnTo>
                  <a:lnTo>
                    <a:pt x="1518557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47852" r="4693" b="43935"/>
            <a:stretch/>
          </p:blipFill>
          <p:spPr>
            <a:xfrm>
              <a:off x="1568610" y="3029105"/>
              <a:ext cx="2268605" cy="687059"/>
            </a:xfrm>
            <a:custGeom>
              <a:avLst/>
              <a:gdLst>
                <a:gd name="connsiteX0" fmla="*/ 0 w 2268605"/>
                <a:gd name="connsiteY0" fmla="*/ 0 h 687059"/>
                <a:gd name="connsiteX1" fmla="*/ 2268605 w 2268605"/>
                <a:gd name="connsiteY1" fmla="*/ 0 h 687059"/>
                <a:gd name="connsiteX2" fmla="*/ 2268605 w 2268605"/>
                <a:gd name="connsiteY2" fmla="*/ 687059 h 687059"/>
                <a:gd name="connsiteX3" fmla="*/ 0 w 2268605"/>
                <a:gd name="connsiteY3" fmla="*/ 687059 h 687059"/>
                <a:gd name="connsiteX4" fmla="*/ 0 w 2268605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605" h="687059">
                  <a:moveTo>
                    <a:pt x="0" y="0"/>
                  </a:moveTo>
                  <a:lnTo>
                    <a:pt x="2268605" y="0"/>
                  </a:lnTo>
                  <a:lnTo>
                    <a:pt x="2268605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56429" r="62440" b="38640"/>
            <a:stretch/>
          </p:blipFill>
          <p:spPr>
            <a:xfrm>
              <a:off x="0" y="3746606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34" t="56429" r="49953" b="36874"/>
            <a:stretch/>
          </p:blipFill>
          <p:spPr>
            <a:xfrm>
              <a:off x="526254" y="3746606"/>
              <a:ext cx="689898" cy="560218"/>
            </a:xfrm>
            <a:custGeom>
              <a:avLst/>
              <a:gdLst>
                <a:gd name="connsiteX0" fmla="*/ 0 w 689898"/>
                <a:gd name="connsiteY0" fmla="*/ 0 h 560218"/>
                <a:gd name="connsiteX1" fmla="*/ 689898 w 689898"/>
                <a:gd name="connsiteY1" fmla="*/ 0 h 560218"/>
                <a:gd name="connsiteX2" fmla="*/ 689898 w 689898"/>
                <a:gd name="connsiteY2" fmla="*/ 560218 h 560218"/>
                <a:gd name="connsiteX3" fmla="*/ 0 w 689898"/>
                <a:gd name="connsiteY3" fmla="*/ 560218 h 560218"/>
                <a:gd name="connsiteX4" fmla="*/ 0 w 689898"/>
                <a:gd name="connsiteY4" fmla="*/ 0 h 56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898" h="560218">
                  <a:moveTo>
                    <a:pt x="0" y="0"/>
                  </a:moveTo>
                  <a:lnTo>
                    <a:pt x="689898" y="0"/>
                  </a:lnTo>
                  <a:lnTo>
                    <a:pt x="689898" y="560218"/>
                  </a:lnTo>
                  <a:lnTo>
                    <a:pt x="0" y="56021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38" t="56538" r="39374" b="28894"/>
            <a:stretch/>
          </p:blipFill>
          <p:spPr>
            <a:xfrm>
              <a:off x="1267713" y="3755750"/>
              <a:ext cx="561087" cy="1218586"/>
            </a:xfrm>
            <a:custGeom>
              <a:avLst/>
              <a:gdLst>
                <a:gd name="connsiteX0" fmla="*/ 0 w 561087"/>
                <a:gd name="connsiteY0" fmla="*/ 0 h 1218586"/>
                <a:gd name="connsiteX1" fmla="*/ 561087 w 561087"/>
                <a:gd name="connsiteY1" fmla="*/ 0 h 1218586"/>
                <a:gd name="connsiteX2" fmla="*/ 561087 w 561087"/>
                <a:gd name="connsiteY2" fmla="*/ 1218586 h 1218586"/>
                <a:gd name="connsiteX3" fmla="*/ 0 w 561087"/>
                <a:gd name="connsiteY3" fmla="*/ 1218586 h 1218586"/>
                <a:gd name="connsiteX4" fmla="*/ 0 w 561087"/>
                <a:gd name="connsiteY4" fmla="*/ 0 h 121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1087" h="1218586">
                  <a:moveTo>
                    <a:pt x="0" y="0"/>
                  </a:moveTo>
                  <a:lnTo>
                    <a:pt x="561087" y="0"/>
                  </a:lnTo>
                  <a:lnTo>
                    <a:pt x="561087" y="1218586"/>
                  </a:lnTo>
                  <a:lnTo>
                    <a:pt x="0" y="121858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56538" r="14900" b="37177"/>
            <a:stretch/>
          </p:blipFill>
          <p:spPr>
            <a:xfrm>
              <a:off x="1880361" y="3755750"/>
              <a:ext cx="1365759" cy="525700"/>
            </a:xfrm>
            <a:custGeom>
              <a:avLst/>
              <a:gdLst>
                <a:gd name="connsiteX0" fmla="*/ 0 w 1365759"/>
                <a:gd name="connsiteY0" fmla="*/ 0 h 525700"/>
                <a:gd name="connsiteX1" fmla="*/ 1365759 w 1365759"/>
                <a:gd name="connsiteY1" fmla="*/ 0 h 525700"/>
                <a:gd name="connsiteX2" fmla="*/ 1365759 w 1365759"/>
                <a:gd name="connsiteY2" fmla="*/ 525700 h 525700"/>
                <a:gd name="connsiteX3" fmla="*/ 0 w 1365759"/>
                <a:gd name="connsiteY3" fmla="*/ 525700 h 525700"/>
                <a:gd name="connsiteX4" fmla="*/ 0 w 1365759"/>
                <a:gd name="connsiteY4" fmla="*/ 0 h 52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5759" h="525700">
                  <a:moveTo>
                    <a:pt x="0" y="0"/>
                  </a:moveTo>
                  <a:lnTo>
                    <a:pt x="1365759" y="0"/>
                  </a:lnTo>
                  <a:lnTo>
                    <a:pt x="1365759" y="525700"/>
                  </a:lnTo>
                  <a:lnTo>
                    <a:pt x="0" y="5257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876" t="56715" r="9111" b="40535"/>
            <a:stretch/>
          </p:blipFill>
          <p:spPr>
            <a:xfrm>
              <a:off x="3291040" y="3770486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86" t="63053" r="11108" b="32017"/>
            <a:stretch/>
          </p:blipFill>
          <p:spPr>
            <a:xfrm>
              <a:off x="2359240" y="4300676"/>
              <a:ext cx="1106509" cy="412424"/>
            </a:xfrm>
            <a:custGeom>
              <a:avLst/>
              <a:gdLst>
                <a:gd name="connsiteX0" fmla="*/ 0 w 1106509"/>
                <a:gd name="connsiteY0" fmla="*/ 0 h 412424"/>
                <a:gd name="connsiteX1" fmla="*/ 1106509 w 1106509"/>
                <a:gd name="connsiteY1" fmla="*/ 0 h 412424"/>
                <a:gd name="connsiteX2" fmla="*/ 1106509 w 1106509"/>
                <a:gd name="connsiteY2" fmla="*/ 412424 h 412424"/>
                <a:gd name="connsiteX3" fmla="*/ 0 w 1106509"/>
                <a:gd name="connsiteY3" fmla="*/ 412424 h 412424"/>
                <a:gd name="connsiteX4" fmla="*/ 0 w 1106509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6509" h="412424">
                  <a:moveTo>
                    <a:pt x="0" y="0"/>
                  </a:moveTo>
                  <a:lnTo>
                    <a:pt x="1106509" y="0"/>
                  </a:lnTo>
                  <a:lnTo>
                    <a:pt x="1106509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63126" r="30747" b="25599"/>
            <a:stretch/>
          </p:blipFill>
          <p:spPr>
            <a:xfrm>
              <a:off x="1880361" y="4306825"/>
              <a:ext cx="448056" cy="943067"/>
            </a:xfrm>
            <a:custGeom>
              <a:avLst/>
              <a:gdLst>
                <a:gd name="connsiteX0" fmla="*/ 0 w 448056"/>
                <a:gd name="connsiteY0" fmla="*/ 0 h 943067"/>
                <a:gd name="connsiteX1" fmla="*/ 448056 w 448056"/>
                <a:gd name="connsiteY1" fmla="*/ 0 h 943067"/>
                <a:gd name="connsiteX2" fmla="*/ 448056 w 448056"/>
                <a:gd name="connsiteY2" fmla="*/ 943067 h 943067"/>
                <a:gd name="connsiteX3" fmla="*/ 0 w 448056"/>
                <a:gd name="connsiteY3" fmla="*/ 943067 h 943067"/>
                <a:gd name="connsiteX4" fmla="*/ 0 w 448056"/>
                <a:gd name="connsiteY4" fmla="*/ 0 h 94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943067">
                  <a:moveTo>
                    <a:pt x="0" y="0"/>
                  </a:moveTo>
                  <a:lnTo>
                    <a:pt x="448056" y="0"/>
                  </a:lnTo>
                  <a:lnTo>
                    <a:pt x="448056" y="943067"/>
                  </a:lnTo>
                  <a:lnTo>
                    <a:pt x="0" y="94306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35" t="63642" r="49953" b="31427"/>
            <a:stretch/>
          </p:blipFill>
          <p:spPr>
            <a:xfrm>
              <a:off x="723171" y="4349954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9" t="68356" r="25178" b="28894"/>
            <a:stretch/>
          </p:blipFill>
          <p:spPr>
            <a:xfrm>
              <a:off x="2360579" y="4744304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89" t="71601" r="39374" b="20625"/>
            <a:stretch/>
          </p:blipFill>
          <p:spPr>
            <a:xfrm>
              <a:off x="1380744" y="5015712"/>
              <a:ext cx="448056" cy="650289"/>
            </a:xfrm>
            <a:custGeom>
              <a:avLst/>
              <a:gdLst>
                <a:gd name="connsiteX0" fmla="*/ 0 w 448056"/>
                <a:gd name="connsiteY0" fmla="*/ 0 h 650289"/>
                <a:gd name="connsiteX1" fmla="*/ 448056 w 448056"/>
                <a:gd name="connsiteY1" fmla="*/ 0 h 650289"/>
                <a:gd name="connsiteX2" fmla="*/ 448056 w 448056"/>
                <a:gd name="connsiteY2" fmla="*/ 650289 h 650289"/>
                <a:gd name="connsiteX3" fmla="*/ 0 w 448056"/>
                <a:gd name="connsiteY3" fmla="*/ 650289 h 650289"/>
                <a:gd name="connsiteX4" fmla="*/ 0 w 448056"/>
                <a:gd name="connsiteY4" fmla="*/ 0 h 65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650289">
                  <a:moveTo>
                    <a:pt x="0" y="0"/>
                  </a:moveTo>
                  <a:lnTo>
                    <a:pt x="448056" y="0"/>
                  </a:lnTo>
                  <a:lnTo>
                    <a:pt x="448056" y="650289"/>
                  </a:lnTo>
                  <a:lnTo>
                    <a:pt x="0" y="65028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IPB University</a:t>
            </a:r>
            <a:br>
              <a:rPr lang="en-US" sz="36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PowerPoint Guidelines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5263" y="5754710"/>
            <a:ext cx="2326783" cy="569890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Location of talk,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Date of Talk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260" y="330159"/>
            <a:ext cx="2674620" cy="7001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096000" y="330159"/>
            <a:ext cx="0" cy="700129"/>
          </a:xfrm>
          <a:prstGeom prst="line">
            <a:avLst/>
          </a:prstGeom>
          <a:ln>
            <a:solidFill>
              <a:srgbClr val="243B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6096000" y="321950"/>
            <a:ext cx="3782096" cy="708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Study Program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Statistics and Data Science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Department of Statistics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637764" y="5754710"/>
            <a:ext cx="2326783" cy="56989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Name</a:t>
            </a:r>
          </a:p>
          <a:p>
            <a:pPr algn="l"/>
            <a:r>
              <a:rPr lang="en-US" dirty="0">
                <a:latin typeface="Arial" charset="0"/>
                <a:ea typeface="Arial" charset="0"/>
                <a:cs typeface="Arial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3387144" y="3777501"/>
            <a:ext cx="5460642" cy="569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.Event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5563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4546" y="2153836"/>
            <a:ext cx="6703453" cy="1256477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IPB University</a:t>
            </a:r>
            <a:br>
              <a:rPr lang="en-US" sz="36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PowerPoint Guidelines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4863" y="5751722"/>
            <a:ext cx="2326783" cy="569890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Location of talk,</a:t>
            </a:r>
          </a:p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Date of Talk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215" y="332694"/>
            <a:ext cx="2674620" cy="7001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709955" y="332694"/>
            <a:ext cx="0" cy="700129"/>
          </a:xfrm>
          <a:prstGeom prst="line">
            <a:avLst/>
          </a:prstGeom>
          <a:ln>
            <a:solidFill>
              <a:srgbClr val="243B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6709955" y="324485"/>
            <a:ext cx="3782096" cy="708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Study Program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Statistics and Data Science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Department of Statistics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964546" y="5724811"/>
            <a:ext cx="2326783" cy="569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Name</a:t>
            </a:r>
          </a:p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4070215" y="3613233"/>
            <a:ext cx="4883239" cy="569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.Event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1436740"/>
            <a:ext cx="3837215" cy="4803911"/>
            <a:chOff x="0" y="1136313"/>
            <a:chExt cx="3837215" cy="45296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25224" r="33732" b="68233"/>
            <a:stretch/>
          </p:blipFill>
          <p:spPr>
            <a:xfrm>
              <a:off x="1568609" y="1136313"/>
              <a:ext cx="586934" cy="547358"/>
            </a:xfrm>
            <a:custGeom>
              <a:avLst/>
              <a:gdLst>
                <a:gd name="connsiteX0" fmla="*/ 0 w 586934"/>
                <a:gd name="connsiteY0" fmla="*/ 0 h 547358"/>
                <a:gd name="connsiteX1" fmla="*/ 586934 w 586934"/>
                <a:gd name="connsiteY1" fmla="*/ 0 h 547358"/>
                <a:gd name="connsiteX2" fmla="*/ 586934 w 586934"/>
                <a:gd name="connsiteY2" fmla="*/ 547358 h 547358"/>
                <a:gd name="connsiteX3" fmla="*/ 0 w 586934"/>
                <a:gd name="connsiteY3" fmla="*/ 547358 h 547358"/>
                <a:gd name="connsiteX4" fmla="*/ 0 w 586934"/>
                <a:gd name="connsiteY4" fmla="*/ 0 h 54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934" h="547358">
                  <a:moveTo>
                    <a:pt x="0" y="0"/>
                  </a:moveTo>
                  <a:lnTo>
                    <a:pt x="586934" y="0"/>
                  </a:lnTo>
                  <a:lnTo>
                    <a:pt x="586934" y="547358"/>
                  </a:lnTo>
                  <a:lnTo>
                    <a:pt x="0" y="54735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943" t="29755" r="44884" b="63693"/>
            <a:stretch/>
          </p:blipFill>
          <p:spPr>
            <a:xfrm>
              <a:off x="862642" y="1515324"/>
              <a:ext cx="647031" cy="548095"/>
            </a:xfrm>
            <a:custGeom>
              <a:avLst/>
              <a:gdLst>
                <a:gd name="connsiteX0" fmla="*/ 0 w 647031"/>
                <a:gd name="connsiteY0" fmla="*/ 0 h 548095"/>
                <a:gd name="connsiteX1" fmla="*/ 647031 w 647031"/>
                <a:gd name="connsiteY1" fmla="*/ 0 h 548095"/>
                <a:gd name="connsiteX2" fmla="*/ 647031 w 647031"/>
                <a:gd name="connsiteY2" fmla="*/ 548095 h 548095"/>
                <a:gd name="connsiteX3" fmla="*/ 0 w 647031"/>
                <a:gd name="connsiteY3" fmla="*/ 548095 h 548095"/>
                <a:gd name="connsiteX4" fmla="*/ 0 w 647031"/>
                <a:gd name="connsiteY4" fmla="*/ 0 h 54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031" h="548095">
                  <a:moveTo>
                    <a:pt x="0" y="0"/>
                  </a:moveTo>
                  <a:lnTo>
                    <a:pt x="647031" y="0"/>
                  </a:lnTo>
                  <a:lnTo>
                    <a:pt x="647031" y="548095"/>
                  </a:lnTo>
                  <a:lnTo>
                    <a:pt x="0" y="54809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32070" r="21679" b="52704"/>
            <a:stretch/>
          </p:blipFill>
          <p:spPr>
            <a:xfrm>
              <a:off x="1568609" y="1709045"/>
              <a:ext cx="1284950" cy="1273582"/>
            </a:xfrm>
            <a:custGeom>
              <a:avLst/>
              <a:gdLst>
                <a:gd name="connsiteX0" fmla="*/ 0 w 1284950"/>
                <a:gd name="connsiteY0" fmla="*/ 0 h 1273582"/>
                <a:gd name="connsiteX1" fmla="*/ 1284950 w 1284950"/>
                <a:gd name="connsiteY1" fmla="*/ 0 h 1273582"/>
                <a:gd name="connsiteX2" fmla="*/ 1284950 w 1284950"/>
                <a:gd name="connsiteY2" fmla="*/ 1273582 h 1273582"/>
                <a:gd name="connsiteX3" fmla="*/ 0 w 1284950"/>
                <a:gd name="connsiteY3" fmla="*/ 1273582 h 1273582"/>
                <a:gd name="connsiteX4" fmla="*/ 0 w 1284950"/>
                <a:gd name="connsiteY4" fmla="*/ 0 h 127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50" h="1273582">
                  <a:moveTo>
                    <a:pt x="0" y="0"/>
                  </a:moveTo>
                  <a:lnTo>
                    <a:pt x="1284950" y="0"/>
                  </a:lnTo>
                  <a:lnTo>
                    <a:pt x="1284950" y="1273582"/>
                  </a:lnTo>
                  <a:lnTo>
                    <a:pt x="0" y="127358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339" t="34430" r="4693" b="52851"/>
            <a:stretch/>
          </p:blipFill>
          <p:spPr>
            <a:xfrm>
              <a:off x="2912495" y="1906436"/>
              <a:ext cx="924720" cy="1063923"/>
            </a:xfrm>
            <a:custGeom>
              <a:avLst/>
              <a:gdLst>
                <a:gd name="connsiteX0" fmla="*/ 0 w 924720"/>
                <a:gd name="connsiteY0" fmla="*/ 0 h 1063923"/>
                <a:gd name="connsiteX1" fmla="*/ 924720 w 924720"/>
                <a:gd name="connsiteY1" fmla="*/ 0 h 1063923"/>
                <a:gd name="connsiteX2" fmla="*/ 924720 w 924720"/>
                <a:gd name="connsiteY2" fmla="*/ 1063923 h 1063923"/>
                <a:gd name="connsiteX3" fmla="*/ 0 w 924720"/>
                <a:gd name="connsiteY3" fmla="*/ 1063923 h 1063923"/>
                <a:gd name="connsiteX4" fmla="*/ 0 w 924720"/>
                <a:gd name="connsiteY4" fmla="*/ 0 h 106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720" h="1063923">
                  <a:moveTo>
                    <a:pt x="0" y="0"/>
                  </a:moveTo>
                  <a:lnTo>
                    <a:pt x="924720" y="0"/>
                  </a:lnTo>
                  <a:lnTo>
                    <a:pt x="924720" y="1063923"/>
                  </a:lnTo>
                  <a:lnTo>
                    <a:pt x="0" y="1063923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0" t="36639" r="44884" b="52851"/>
            <a:stretch/>
          </p:blipFill>
          <p:spPr>
            <a:xfrm>
              <a:off x="492981" y="2091192"/>
              <a:ext cx="1016692" cy="879165"/>
            </a:xfrm>
            <a:custGeom>
              <a:avLst/>
              <a:gdLst>
                <a:gd name="connsiteX0" fmla="*/ 0 w 1016692"/>
                <a:gd name="connsiteY0" fmla="*/ 0 h 879165"/>
                <a:gd name="connsiteX1" fmla="*/ 1016692 w 1016692"/>
                <a:gd name="connsiteY1" fmla="*/ 0 h 879165"/>
                <a:gd name="connsiteX2" fmla="*/ 1016692 w 1016692"/>
                <a:gd name="connsiteY2" fmla="*/ 879165 h 879165"/>
                <a:gd name="connsiteX3" fmla="*/ 0 w 1016692"/>
                <a:gd name="connsiteY3" fmla="*/ 879165 h 879165"/>
                <a:gd name="connsiteX4" fmla="*/ 0 w 1016692"/>
                <a:gd name="connsiteY4" fmla="*/ 0 h 8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692" h="879165">
                  <a:moveTo>
                    <a:pt x="0" y="0"/>
                  </a:moveTo>
                  <a:lnTo>
                    <a:pt x="1016692" y="0"/>
                  </a:lnTo>
                  <a:lnTo>
                    <a:pt x="1016692" y="879165"/>
                  </a:lnTo>
                  <a:lnTo>
                    <a:pt x="0" y="87916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47700" r="44731" b="44086"/>
            <a:stretch/>
          </p:blipFill>
          <p:spPr>
            <a:xfrm>
              <a:off x="0" y="3016418"/>
              <a:ext cx="1518557" cy="687059"/>
            </a:xfrm>
            <a:custGeom>
              <a:avLst/>
              <a:gdLst>
                <a:gd name="connsiteX0" fmla="*/ 0 w 1518557"/>
                <a:gd name="connsiteY0" fmla="*/ 0 h 687059"/>
                <a:gd name="connsiteX1" fmla="*/ 1518557 w 1518557"/>
                <a:gd name="connsiteY1" fmla="*/ 0 h 687059"/>
                <a:gd name="connsiteX2" fmla="*/ 1518557 w 1518557"/>
                <a:gd name="connsiteY2" fmla="*/ 687059 h 687059"/>
                <a:gd name="connsiteX3" fmla="*/ 0 w 1518557"/>
                <a:gd name="connsiteY3" fmla="*/ 687059 h 687059"/>
                <a:gd name="connsiteX4" fmla="*/ 0 w 1518557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557" h="687059">
                  <a:moveTo>
                    <a:pt x="0" y="0"/>
                  </a:moveTo>
                  <a:lnTo>
                    <a:pt x="1518557" y="0"/>
                  </a:lnTo>
                  <a:lnTo>
                    <a:pt x="1518557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47852" r="4693" b="43935"/>
            <a:stretch/>
          </p:blipFill>
          <p:spPr>
            <a:xfrm>
              <a:off x="1568610" y="3029105"/>
              <a:ext cx="2268605" cy="687059"/>
            </a:xfrm>
            <a:custGeom>
              <a:avLst/>
              <a:gdLst>
                <a:gd name="connsiteX0" fmla="*/ 0 w 2268605"/>
                <a:gd name="connsiteY0" fmla="*/ 0 h 687059"/>
                <a:gd name="connsiteX1" fmla="*/ 2268605 w 2268605"/>
                <a:gd name="connsiteY1" fmla="*/ 0 h 687059"/>
                <a:gd name="connsiteX2" fmla="*/ 2268605 w 2268605"/>
                <a:gd name="connsiteY2" fmla="*/ 687059 h 687059"/>
                <a:gd name="connsiteX3" fmla="*/ 0 w 2268605"/>
                <a:gd name="connsiteY3" fmla="*/ 687059 h 687059"/>
                <a:gd name="connsiteX4" fmla="*/ 0 w 2268605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605" h="687059">
                  <a:moveTo>
                    <a:pt x="0" y="0"/>
                  </a:moveTo>
                  <a:lnTo>
                    <a:pt x="2268605" y="0"/>
                  </a:lnTo>
                  <a:lnTo>
                    <a:pt x="2268605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56429" r="62440" b="38640"/>
            <a:stretch/>
          </p:blipFill>
          <p:spPr>
            <a:xfrm>
              <a:off x="0" y="3746606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34" t="56429" r="49953" b="36874"/>
            <a:stretch/>
          </p:blipFill>
          <p:spPr>
            <a:xfrm>
              <a:off x="526254" y="3746606"/>
              <a:ext cx="689898" cy="560218"/>
            </a:xfrm>
            <a:custGeom>
              <a:avLst/>
              <a:gdLst>
                <a:gd name="connsiteX0" fmla="*/ 0 w 689898"/>
                <a:gd name="connsiteY0" fmla="*/ 0 h 560218"/>
                <a:gd name="connsiteX1" fmla="*/ 689898 w 689898"/>
                <a:gd name="connsiteY1" fmla="*/ 0 h 560218"/>
                <a:gd name="connsiteX2" fmla="*/ 689898 w 689898"/>
                <a:gd name="connsiteY2" fmla="*/ 560218 h 560218"/>
                <a:gd name="connsiteX3" fmla="*/ 0 w 689898"/>
                <a:gd name="connsiteY3" fmla="*/ 560218 h 560218"/>
                <a:gd name="connsiteX4" fmla="*/ 0 w 689898"/>
                <a:gd name="connsiteY4" fmla="*/ 0 h 56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898" h="560218">
                  <a:moveTo>
                    <a:pt x="0" y="0"/>
                  </a:moveTo>
                  <a:lnTo>
                    <a:pt x="689898" y="0"/>
                  </a:lnTo>
                  <a:lnTo>
                    <a:pt x="689898" y="560218"/>
                  </a:lnTo>
                  <a:lnTo>
                    <a:pt x="0" y="56021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38" t="56538" r="39374" b="28894"/>
            <a:stretch/>
          </p:blipFill>
          <p:spPr>
            <a:xfrm>
              <a:off x="1267713" y="3755750"/>
              <a:ext cx="561087" cy="1218586"/>
            </a:xfrm>
            <a:custGeom>
              <a:avLst/>
              <a:gdLst>
                <a:gd name="connsiteX0" fmla="*/ 0 w 561087"/>
                <a:gd name="connsiteY0" fmla="*/ 0 h 1218586"/>
                <a:gd name="connsiteX1" fmla="*/ 561087 w 561087"/>
                <a:gd name="connsiteY1" fmla="*/ 0 h 1218586"/>
                <a:gd name="connsiteX2" fmla="*/ 561087 w 561087"/>
                <a:gd name="connsiteY2" fmla="*/ 1218586 h 1218586"/>
                <a:gd name="connsiteX3" fmla="*/ 0 w 561087"/>
                <a:gd name="connsiteY3" fmla="*/ 1218586 h 1218586"/>
                <a:gd name="connsiteX4" fmla="*/ 0 w 561087"/>
                <a:gd name="connsiteY4" fmla="*/ 0 h 121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1087" h="1218586">
                  <a:moveTo>
                    <a:pt x="0" y="0"/>
                  </a:moveTo>
                  <a:lnTo>
                    <a:pt x="561087" y="0"/>
                  </a:lnTo>
                  <a:lnTo>
                    <a:pt x="561087" y="1218586"/>
                  </a:lnTo>
                  <a:lnTo>
                    <a:pt x="0" y="121858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56538" r="14900" b="37177"/>
            <a:stretch/>
          </p:blipFill>
          <p:spPr>
            <a:xfrm>
              <a:off x="1880361" y="3755750"/>
              <a:ext cx="1365759" cy="525700"/>
            </a:xfrm>
            <a:custGeom>
              <a:avLst/>
              <a:gdLst>
                <a:gd name="connsiteX0" fmla="*/ 0 w 1365759"/>
                <a:gd name="connsiteY0" fmla="*/ 0 h 525700"/>
                <a:gd name="connsiteX1" fmla="*/ 1365759 w 1365759"/>
                <a:gd name="connsiteY1" fmla="*/ 0 h 525700"/>
                <a:gd name="connsiteX2" fmla="*/ 1365759 w 1365759"/>
                <a:gd name="connsiteY2" fmla="*/ 525700 h 525700"/>
                <a:gd name="connsiteX3" fmla="*/ 0 w 1365759"/>
                <a:gd name="connsiteY3" fmla="*/ 525700 h 525700"/>
                <a:gd name="connsiteX4" fmla="*/ 0 w 1365759"/>
                <a:gd name="connsiteY4" fmla="*/ 0 h 52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5759" h="525700">
                  <a:moveTo>
                    <a:pt x="0" y="0"/>
                  </a:moveTo>
                  <a:lnTo>
                    <a:pt x="1365759" y="0"/>
                  </a:lnTo>
                  <a:lnTo>
                    <a:pt x="1365759" y="525700"/>
                  </a:lnTo>
                  <a:lnTo>
                    <a:pt x="0" y="5257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876" t="56715" r="9111" b="40535"/>
            <a:stretch/>
          </p:blipFill>
          <p:spPr>
            <a:xfrm>
              <a:off x="3291040" y="3770486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86" t="63053" r="11108" b="32017"/>
            <a:stretch/>
          </p:blipFill>
          <p:spPr>
            <a:xfrm>
              <a:off x="2359240" y="4300676"/>
              <a:ext cx="1106509" cy="412424"/>
            </a:xfrm>
            <a:custGeom>
              <a:avLst/>
              <a:gdLst>
                <a:gd name="connsiteX0" fmla="*/ 0 w 1106509"/>
                <a:gd name="connsiteY0" fmla="*/ 0 h 412424"/>
                <a:gd name="connsiteX1" fmla="*/ 1106509 w 1106509"/>
                <a:gd name="connsiteY1" fmla="*/ 0 h 412424"/>
                <a:gd name="connsiteX2" fmla="*/ 1106509 w 1106509"/>
                <a:gd name="connsiteY2" fmla="*/ 412424 h 412424"/>
                <a:gd name="connsiteX3" fmla="*/ 0 w 1106509"/>
                <a:gd name="connsiteY3" fmla="*/ 412424 h 412424"/>
                <a:gd name="connsiteX4" fmla="*/ 0 w 1106509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6509" h="412424">
                  <a:moveTo>
                    <a:pt x="0" y="0"/>
                  </a:moveTo>
                  <a:lnTo>
                    <a:pt x="1106509" y="0"/>
                  </a:lnTo>
                  <a:lnTo>
                    <a:pt x="1106509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63126" r="30747" b="25599"/>
            <a:stretch/>
          </p:blipFill>
          <p:spPr>
            <a:xfrm>
              <a:off x="1880361" y="4306825"/>
              <a:ext cx="448056" cy="943067"/>
            </a:xfrm>
            <a:custGeom>
              <a:avLst/>
              <a:gdLst>
                <a:gd name="connsiteX0" fmla="*/ 0 w 448056"/>
                <a:gd name="connsiteY0" fmla="*/ 0 h 943067"/>
                <a:gd name="connsiteX1" fmla="*/ 448056 w 448056"/>
                <a:gd name="connsiteY1" fmla="*/ 0 h 943067"/>
                <a:gd name="connsiteX2" fmla="*/ 448056 w 448056"/>
                <a:gd name="connsiteY2" fmla="*/ 943067 h 943067"/>
                <a:gd name="connsiteX3" fmla="*/ 0 w 448056"/>
                <a:gd name="connsiteY3" fmla="*/ 943067 h 943067"/>
                <a:gd name="connsiteX4" fmla="*/ 0 w 448056"/>
                <a:gd name="connsiteY4" fmla="*/ 0 h 94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943067">
                  <a:moveTo>
                    <a:pt x="0" y="0"/>
                  </a:moveTo>
                  <a:lnTo>
                    <a:pt x="448056" y="0"/>
                  </a:lnTo>
                  <a:lnTo>
                    <a:pt x="448056" y="943067"/>
                  </a:lnTo>
                  <a:lnTo>
                    <a:pt x="0" y="94306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35" t="63642" r="49953" b="31427"/>
            <a:stretch/>
          </p:blipFill>
          <p:spPr>
            <a:xfrm>
              <a:off x="723171" y="4349954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9" t="68356" r="25178" b="28894"/>
            <a:stretch/>
          </p:blipFill>
          <p:spPr>
            <a:xfrm>
              <a:off x="2360579" y="4744304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89" t="71601" r="39374" b="20625"/>
            <a:stretch/>
          </p:blipFill>
          <p:spPr>
            <a:xfrm>
              <a:off x="1380744" y="5015712"/>
              <a:ext cx="448056" cy="650289"/>
            </a:xfrm>
            <a:custGeom>
              <a:avLst/>
              <a:gdLst>
                <a:gd name="connsiteX0" fmla="*/ 0 w 448056"/>
                <a:gd name="connsiteY0" fmla="*/ 0 h 650289"/>
                <a:gd name="connsiteX1" fmla="*/ 448056 w 448056"/>
                <a:gd name="connsiteY1" fmla="*/ 0 h 650289"/>
                <a:gd name="connsiteX2" fmla="*/ 448056 w 448056"/>
                <a:gd name="connsiteY2" fmla="*/ 650289 h 650289"/>
                <a:gd name="connsiteX3" fmla="*/ 0 w 448056"/>
                <a:gd name="connsiteY3" fmla="*/ 650289 h 650289"/>
                <a:gd name="connsiteX4" fmla="*/ 0 w 448056"/>
                <a:gd name="connsiteY4" fmla="*/ 0 h 65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650289">
                  <a:moveTo>
                    <a:pt x="0" y="0"/>
                  </a:moveTo>
                  <a:lnTo>
                    <a:pt x="448056" y="0"/>
                  </a:lnTo>
                  <a:lnTo>
                    <a:pt x="448056" y="650289"/>
                  </a:lnTo>
                  <a:lnTo>
                    <a:pt x="0" y="65028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9" name="TextBox 28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93149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4546" y="2153836"/>
            <a:ext cx="6703453" cy="1256477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IPB University</a:t>
            </a:r>
            <a:br>
              <a:rPr lang="en-US" sz="36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PowerPoint Guidelines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4863" y="5751722"/>
            <a:ext cx="2326783" cy="569890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Location of talk,</a:t>
            </a:r>
          </a:p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Date of Talk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215" y="332694"/>
            <a:ext cx="2674620" cy="70012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709955" y="332694"/>
            <a:ext cx="0" cy="700129"/>
          </a:xfrm>
          <a:prstGeom prst="line">
            <a:avLst/>
          </a:prstGeom>
          <a:ln>
            <a:solidFill>
              <a:srgbClr val="243B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6709955" y="324485"/>
            <a:ext cx="3782096" cy="708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Study Program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Statistics and Data Science</a:t>
            </a:r>
          </a:p>
          <a:p>
            <a:pPr algn="l"/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Department of Statistics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964546" y="5724811"/>
            <a:ext cx="2326783" cy="569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Name</a:t>
            </a:r>
          </a:p>
          <a:p>
            <a:pPr algn="l">
              <a:spcBef>
                <a:spcPts val="0"/>
              </a:spcBef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Title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65194"/>
            <a:ext cx="12192000" cy="392806"/>
          </a:xfrm>
          <a:prstGeom prst="rect">
            <a:avLst/>
          </a:prstGeom>
          <a:solidFill>
            <a:srgbClr val="243B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4070215" y="3613233"/>
            <a:ext cx="4883239" cy="569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.Event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1436740"/>
            <a:ext cx="3837215" cy="4803911"/>
            <a:chOff x="0" y="1136313"/>
            <a:chExt cx="3837215" cy="45296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25224" r="33732" b="68233"/>
            <a:stretch/>
          </p:blipFill>
          <p:spPr>
            <a:xfrm>
              <a:off x="1568609" y="1136313"/>
              <a:ext cx="586934" cy="547358"/>
            </a:xfrm>
            <a:custGeom>
              <a:avLst/>
              <a:gdLst>
                <a:gd name="connsiteX0" fmla="*/ 0 w 586934"/>
                <a:gd name="connsiteY0" fmla="*/ 0 h 547358"/>
                <a:gd name="connsiteX1" fmla="*/ 586934 w 586934"/>
                <a:gd name="connsiteY1" fmla="*/ 0 h 547358"/>
                <a:gd name="connsiteX2" fmla="*/ 586934 w 586934"/>
                <a:gd name="connsiteY2" fmla="*/ 547358 h 547358"/>
                <a:gd name="connsiteX3" fmla="*/ 0 w 586934"/>
                <a:gd name="connsiteY3" fmla="*/ 547358 h 547358"/>
                <a:gd name="connsiteX4" fmla="*/ 0 w 586934"/>
                <a:gd name="connsiteY4" fmla="*/ 0 h 547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934" h="547358">
                  <a:moveTo>
                    <a:pt x="0" y="0"/>
                  </a:moveTo>
                  <a:lnTo>
                    <a:pt x="586934" y="0"/>
                  </a:lnTo>
                  <a:lnTo>
                    <a:pt x="586934" y="547358"/>
                  </a:lnTo>
                  <a:lnTo>
                    <a:pt x="0" y="54735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943" t="29755" r="44884" b="63693"/>
            <a:stretch/>
          </p:blipFill>
          <p:spPr>
            <a:xfrm>
              <a:off x="862642" y="1515324"/>
              <a:ext cx="647031" cy="548095"/>
            </a:xfrm>
            <a:custGeom>
              <a:avLst/>
              <a:gdLst>
                <a:gd name="connsiteX0" fmla="*/ 0 w 647031"/>
                <a:gd name="connsiteY0" fmla="*/ 0 h 548095"/>
                <a:gd name="connsiteX1" fmla="*/ 647031 w 647031"/>
                <a:gd name="connsiteY1" fmla="*/ 0 h 548095"/>
                <a:gd name="connsiteX2" fmla="*/ 647031 w 647031"/>
                <a:gd name="connsiteY2" fmla="*/ 548095 h 548095"/>
                <a:gd name="connsiteX3" fmla="*/ 0 w 647031"/>
                <a:gd name="connsiteY3" fmla="*/ 548095 h 548095"/>
                <a:gd name="connsiteX4" fmla="*/ 0 w 647031"/>
                <a:gd name="connsiteY4" fmla="*/ 0 h 54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031" h="548095">
                  <a:moveTo>
                    <a:pt x="0" y="0"/>
                  </a:moveTo>
                  <a:lnTo>
                    <a:pt x="647031" y="0"/>
                  </a:lnTo>
                  <a:lnTo>
                    <a:pt x="647031" y="548095"/>
                  </a:lnTo>
                  <a:lnTo>
                    <a:pt x="0" y="54809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32070" r="21679" b="52704"/>
            <a:stretch/>
          </p:blipFill>
          <p:spPr>
            <a:xfrm>
              <a:off x="1568609" y="1709045"/>
              <a:ext cx="1284950" cy="1273582"/>
            </a:xfrm>
            <a:custGeom>
              <a:avLst/>
              <a:gdLst>
                <a:gd name="connsiteX0" fmla="*/ 0 w 1284950"/>
                <a:gd name="connsiteY0" fmla="*/ 0 h 1273582"/>
                <a:gd name="connsiteX1" fmla="*/ 1284950 w 1284950"/>
                <a:gd name="connsiteY1" fmla="*/ 0 h 1273582"/>
                <a:gd name="connsiteX2" fmla="*/ 1284950 w 1284950"/>
                <a:gd name="connsiteY2" fmla="*/ 1273582 h 1273582"/>
                <a:gd name="connsiteX3" fmla="*/ 0 w 1284950"/>
                <a:gd name="connsiteY3" fmla="*/ 1273582 h 1273582"/>
                <a:gd name="connsiteX4" fmla="*/ 0 w 1284950"/>
                <a:gd name="connsiteY4" fmla="*/ 0 h 1273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950" h="1273582">
                  <a:moveTo>
                    <a:pt x="0" y="0"/>
                  </a:moveTo>
                  <a:lnTo>
                    <a:pt x="1284950" y="0"/>
                  </a:lnTo>
                  <a:lnTo>
                    <a:pt x="1284950" y="1273582"/>
                  </a:lnTo>
                  <a:lnTo>
                    <a:pt x="0" y="127358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339" t="34430" r="4693" b="52851"/>
            <a:stretch/>
          </p:blipFill>
          <p:spPr>
            <a:xfrm>
              <a:off x="2912495" y="1906436"/>
              <a:ext cx="924720" cy="1063923"/>
            </a:xfrm>
            <a:custGeom>
              <a:avLst/>
              <a:gdLst>
                <a:gd name="connsiteX0" fmla="*/ 0 w 924720"/>
                <a:gd name="connsiteY0" fmla="*/ 0 h 1063923"/>
                <a:gd name="connsiteX1" fmla="*/ 924720 w 924720"/>
                <a:gd name="connsiteY1" fmla="*/ 0 h 1063923"/>
                <a:gd name="connsiteX2" fmla="*/ 924720 w 924720"/>
                <a:gd name="connsiteY2" fmla="*/ 1063923 h 1063923"/>
                <a:gd name="connsiteX3" fmla="*/ 0 w 924720"/>
                <a:gd name="connsiteY3" fmla="*/ 1063923 h 1063923"/>
                <a:gd name="connsiteX4" fmla="*/ 0 w 924720"/>
                <a:gd name="connsiteY4" fmla="*/ 0 h 106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4720" h="1063923">
                  <a:moveTo>
                    <a:pt x="0" y="0"/>
                  </a:moveTo>
                  <a:lnTo>
                    <a:pt x="924720" y="0"/>
                  </a:lnTo>
                  <a:lnTo>
                    <a:pt x="924720" y="1063923"/>
                  </a:lnTo>
                  <a:lnTo>
                    <a:pt x="0" y="1063923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60" t="36639" r="44884" b="52851"/>
            <a:stretch/>
          </p:blipFill>
          <p:spPr>
            <a:xfrm>
              <a:off x="492981" y="2091192"/>
              <a:ext cx="1016692" cy="879165"/>
            </a:xfrm>
            <a:custGeom>
              <a:avLst/>
              <a:gdLst>
                <a:gd name="connsiteX0" fmla="*/ 0 w 1016692"/>
                <a:gd name="connsiteY0" fmla="*/ 0 h 879165"/>
                <a:gd name="connsiteX1" fmla="*/ 1016692 w 1016692"/>
                <a:gd name="connsiteY1" fmla="*/ 0 h 879165"/>
                <a:gd name="connsiteX2" fmla="*/ 1016692 w 1016692"/>
                <a:gd name="connsiteY2" fmla="*/ 879165 h 879165"/>
                <a:gd name="connsiteX3" fmla="*/ 0 w 1016692"/>
                <a:gd name="connsiteY3" fmla="*/ 879165 h 879165"/>
                <a:gd name="connsiteX4" fmla="*/ 0 w 1016692"/>
                <a:gd name="connsiteY4" fmla="*/ 0 h 8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6692" h="879165">
                  <a:moveTo>
                    <a:pt x="0" y="0"/>
                  </a:moveTo>
                  <a:lnTo>
                    <a:pt x="1016692" y="0"/>
                  </a:lnTo>
                  <a:lnTo>
                    <a:pt x="1016692" y="879165"/>
                  </a:lnTo>
                  <a:lnTo>
                    <a:pt x="0" y="87916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47700" r="44731" b="44086"/>
            <a:stretch/>
          </p:blipFill>
          <p:spPr>
            <a:xfrm>
              <a:off x="0" y="3016418"/>
              <a:ext cx="1518557" cy="687059"/>
            </a:xfrm>
            <a:custGeom>
              <a:avLst/>
              <a:gdLst>
                <a:gd name="connsiteX0" fmla="*/ 0 w 1518557"/>
                <a:gd name="connsiteY0" fmla="*/ 0 h 687059"/>
                <a:gd name="connsiteX1" fmla="*/ 1518557 w 1518557"/>
                <a:gd name="connsiteY1" fmla="*/ 0 h 687059"/>
                <a:gd name="connsiteX2" fmla="*/ 1518557 w 1518557"/>
                <a:gd name="connsiteY2" fmla="*/ 687059 h 687059"/>
                <a:gd name="connsiteX3" fmla="*/ 0 w 1518557"/>
                <a:gd name="connsiteY3" fmla="*/ 687059 h 687059"/>
                <a:gd name="connsiteX4" fmla="*/ 0 w 1518557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557" h="687059">
                  <a:moveTo>
                    <a:pt x="0" y="0"/>
                  </a:moveTo>
                  <a:lnTo>
                    <a:pt x="1518557" y="0"/>
                  </a:lnTo>
                  <a:lnTo>
                    <a:pt x="1518557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133" t="47852" r="4693" b="43935"/>
            <a:stretch/>
          </p:blipFill>
          <p:spPr>
            <a:xfrm>
              <a:off x="1568610" y="3029105"/>
              <a:ext cx="2268605" cy="687059"/>
            </a:xfrm>
            <a:custGeom>
              <a:avLst/>
              <a:gdLst>
                <a:gd name="connsiteX0" fmla="*/ 0 w 2268605"/>
                <a:gd name="connsiteY0" fmla="*/ 0 h 687059"/>
                <a:gd name="connsiteX1" fmla="*/ 2268605 w 2268605"/>
                <a:gd name="connsiteY1" fmla="*/ 0 h 687059"/>
                <a:gd name="connsiteX2" fmla="*/ 2268605 w 2268605"/>
                <a:gd name="connsiteY2" fmla="*/ 687059 h 687059"/>
                <a:gd name="connsiteX3" fmla="*/ 0 w 2268605"/>
                <a:gd name="connsiteY3" fmla="*/ 687059 h 687059"/>
                <a:gd name="connsiteX4" fmla="*/ 0 w 2268605"/>
                <a:gd name="connsiteY4" fmla="*/ 0 h 68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605" h="687059">
                  <a:moveTo>
                    <a:pt x="0" y="0"/>
                  </a:moveTo>
                  <a:lnTo>
                    <a:pt x="2268605" y="0"/>
                  </a:lnTo>
                  <a:lnTo>
                    <a:pt x="2268605" y="687059"/>
                  </a:lnTo>
                  <a:lnTo>
                    <a:pt x="0" y="68705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47" t="56429" r="62440" b="38640"/>
            <a:stretch/>
          </p:blipFill>
          <p:spPr>
            <a:xfrm>
              <a:off x="0" y="3746606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34" t="56429" r="49953" b="36874"/>
            <a:stretch/>
          </p:blipFill>
          <p:spPr>
            <a:xfrm>
              <a:off x="526254" y="3746606"/>
              <a:ext cx="689898" cy="560218"/>
            </a:xfrm>
            <a:custGeom>
              <a:avLst/>
              <a:gdLst>
                <a:gd name="connsiteX0" fmla="*/ 0 w 689898"/>
                <a:gd name="connsiteY0" fmla="*/ 0 h 560218"/>
                <a:gd name="connsiteX1" fmla="*/ 689898 w 689898"/>
                <a:gd name="connsiteY1" fmla="*/ 0 h 560218"/>
                <a:gd name="connsiteX2" fmla="*/ 689898 w 689898"/>
                <a:gd name="connsiteY2" fmla="*/ 560218 h 560218"/>
                <a:gd name="connsiteX3" fmla="*/ 0 w 689898"/>
                <a:gd name="connsiteY3" fmla="*/ 560218 h 560218"/>
                <a:gd name="connsiteX4" fmla="*/ 0 w 689898"/>
                <a:gd name="connsiteY4" fmla="*/ 0 h 56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898" h="560218">
                  <a:moveTo>
                    <a:pt x="0" y="0"/>
                  </a:moveTo>
                  <a:lnTo>
                    <a:pt x="689898" y="0"/>
                  </a:lnTo>
                  <a:lnTo>
                    <a:pt x="689898" y="560218"/>
                  </a:lnTo>
                  <a:lnTo>
                    <a:pt x="0" y="56021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38" t="56538" r="39374" b="28894"/>
            <a:stretch/>
          </p:blipFill>
          <p:spPr>
            <a:xfrm>
              <a:off x="1267713" y="3755750"/>
              <a:ext cx="561087" cy="1218586"/>
            </a:xfrm>
            <a:custGeom>
              <a:avLst/>
              <a:gdLst>
                <a:gd name="connsiteX0" fmla="*/ 0 w 561087"/>
                <a:gd name="connsiteY0" fmla="*/ 0 h 1218586"/>
                <a:gd name="connsiteX1" fmla="*/ 561087 w 561087"/>
                <a:gd name="connsiteY1" fmla="*/ 0 h 1218586"/>
                <a:gd name="connsiteX2" fmla="*/ 561087 w 561087"/>
                <a:gd name="connsiteY2" fmla="*/ 1218586 h 1218586"/>
                <a:gd name="connsiteX3" fmla="*/ 0 w 561087"/>
                <a:gd name="connsiteY3" fmla="*/ 1218586 h 1218586"/>
                <a:gd name="connsiteX4" fmla="*/ 0 w 561087"/>
                <a:gd name="connsiteY4" fmla="*/ 0 h 121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1087" h="1218586">
                  <a:moveTo>
                    <a:pt x="0" y="0"/>
                  </a:moveTo>
                  <a:lnTo>
                    <a:pt x="561087" y="0"/>
                  </a:lnTo>
                  <a:lnTo>
                    <a:pt x="561087" y="1218586"/>
                  </a:lnTo>
                  <a:lnTo>
                    <a:pt x="0" y="121858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56538" r="14900" b="37177"/>
            <a:stretch/>
          </p:blipFill>
          <p:spPr>
            <a:xfrm>
              <a:off x="1880361" y="3755750"/>
              <a:ext cx="1365759" cy="525700"/>
            </a:xfrm>
            <a:custGeom>
              <a:avLst/>
              <a:gdLst>
                <a:gd name="connsiteX0" fmla="*/ 0 w 1365759"/>
                <a:gd name="connsiteY0" fmla="*/ 0 h 525700"/>
                <a:gd name="connsiteX1" fmla="*/ 1365759 w 1365759"/>
                <a:gd name="connsiteY1" fmla="*/ 0 h 525700"/>
                <a:gd name="connsiteX2" fmla="*/ 1365759 w 1365759"/>
                <a:gd name="connsiteY2" fmla="*/ 525700 h 525700"/>
                <a:gd name="connsiteX3" fmla="*/ 0 w 1365759"/>
                <a:gd name="connsiteY3" fmla="*/ 525700 h 525700"/>
                <a:gd name="connsiteX4" fmla="*/ 0 w 1365759"/>
                <a:gd name="connsiteY4" fmla="*/ 0 h 52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5759" h="525700">
                  <a:moveTo>
                    <a:pt x="0" y="0"/>
                  </a:moveTo>
                  <a:lnTo>
                    <a:pt x="1365759" y="0"/>
                  </a:lnTo>
                  <a:lnTo>
                    <a:pt x="1365759" y="525700"/>
                  </a:lnTo>
                  <a:lnTo>
                    <a:pt x="0" y="5257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876" t="56715" r="9111" b="40535"/>
            <a:stretch/>
          </p:blipFill>
          <p:spPr>
            <a:xfrm>
              <a:off x="3291040" y="3770486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786" t="63053" r="11108" b="32017"/>
            <a:stretch/>
          </p:blipFill>
          <p:spPr>
            <a:xfrm>
              <a:off x="2359240" y="4300676"/>
              <a:ext cx="1106509" cy="412424"/>
            </a:xfrm>
            <a:custGeom>
              <a:avLst/>
              <a:gdLst>
                <a:gd name="connsiteX0" fmla="*/ 0 w 1106509"/>
                <a:gd name="connsiteY0" fmla="*/ 0 h 412424"/>
                <a:gd name="connsiteX1" fmla="*/ 1106509 w 1106509"/>
                <a:gd name="connsiteY1" fmla="*/ 0 h 412424"/>
                <a:gd name="connsiteX2" fmla="*/ 1106509 w 1106509"/>
                <a:gd name="connsiteY2" fmla="*/ 412424 h 412424"/>
                <a:gd name="connsiteX3" fmla="*/ 0 w 1106509"/>
                <a:gd name="connsiteY3" fmla="*/ 412424 h 412424"/>
                <a:gd name="connsiteX4" fmla="*/ 0 w 1106509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6509" h="412424">
                  <a:moveTo>
                    <a:pt x="0" y="0"/>
                  </a:moveTo>
                  <a:lnTo>
                    <a:pt x="1106509" y="0"/>
                  </a:lnTo>
                  <a:lnTo>
                    <a:pt x="1106509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17" t="63126" r="30747" b="25599"/>
            <a:stretch/>
          </p:blipFill>
          <p:spPr>
            <a:xfrm>
              <a:off x="1880361" y="4306825"/>
              <a:ext cx="448056" cy="943067"/>
            </a:xfrm>
            <a:custGeom>
              <a:avLst/>
              <a:gdLst>
                <a:gd name="connsiteX0" fmla="*/ 0 w 448056"/>
                <a:gd name="connsiteY0" fmla="*/ 0 h 943067"/>
                <a:gd name="connsiteX1" fmla="*/ 448056 w 448056"/>
                <a:gd name="connsiteY1" fmla="*/ 0 h 943067"/>
                <a:gd name="connsiteX2" fmla="*/ 448056 w 448056"/>
                <a:gd name="connsiteY2" fmla="*/ 943067 h 943067"/>
                <a:gd name="connsiteX3" fmla="*/ 0 w 448056"/>
                <a:gd name="connsiteY3" fmla="*/ 943067 h 943067"/>
                <a:gd name="connsiteX4" fmla="*/ 0 w 448056"/>
                <a:gd name="connsiteY4" fmla="*/ 0 h 94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943067">
                  <a:moveTo>
                    <a:pt x="0" y="0"/>
                  </a:moveTo>
                  <a:lnTo>
                    <a:pt x="448056" y="0"/>
                  </a:lnTo>
                  <a:lnTo>
                    <a:pt x="448056" y="943067"/>
                  </a:lnTo>
                  <a:lnTo>
                    <a:pt x="0" y="94306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35" t="63642" r="49953" b="31427"/>
            <a:stretch/>
          </p:blipFill>
          <p:spPr>
            <a:xfrm>
              <a:off x="723171" y="4349954"/>
              <a:ext cx="492981" cy="412424"/>
            </a:xfrm>
            <a:custGeom>
              <a:avLst/>
              <a:gdLst>
                <a:gd name="connsiteX0" fmla="*/ 0 w 492981"/>
                <a:gd name="connsiteY0" fmla="*/ 0 h 412424"/>
                <a:gd name="connsiteX1" fmla="*/ 492981 w 492981"/>
                <a:gd name="connsiteY1" fmla="*/ 0 h 412424"/>
                <a:gd name="connsiteX2" fmla="*/ 492981 w 492981"/>
                <a:gd name="connsiteY2" fmla="*/ 412424 h 412424"/>
                <a:gd name="connsiteX3" fmla="*/ 0 w 492981"/>
                <a:gd name="connsiteY3" fmla="*/ 412424 h 412424"/>
                <a:gd name="connsiteX4" fmla="*/ 0 w 492981"/>
                <a:gd name="connsiteY4" fmla="*/ 0 h 4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981" h="412424">
                  <a:moveTo>
                    <a:pt x="0" y="0"/>
                  </a:moveTo>
                  <a:lnTo>
                    <a:pt x="492981" y="0"/>
                  </a:lnTo>
                  <a:lnTo>
                    <a:pt x="492981" y="412424"/>
                  </a:lnTo>
                  <a:lnTo>
                    <a:pt x="0" y="412424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09" t="68356" r="25178" b="28894"/>
            <a:stretch/>
          </p:blipFill>
          <p:spPr>
            <a:xfrm>
              <a:off x="2360579" y="4744304"/>
              <a:ext cx="290344" cy="230032"/>
            </a:xfrm>
            <a:custGeom>
              <a:avLst/>
              <a:gdLst>
                <a:gd name="connsiteX0" fmla="*/ 0 w 290344"/>
                <a:gd name="connsiteY0" fmla="*/ 0 h 230032"/>
                <a:gd name="connsiteX1" fmla="*/ 290344 w 290344"/>
                <a:gd name="connsiteY1" fmla="*/ 0 h 230032"/>
                <a:gd name="connsiteX2" fmla="*/ 290344 w 290344"/>
                <a:gd name="connsiteY2" fmla="*/ 230032 h 230032"/>
                <a:gd name="connsiteX3" fmla="*/ 0 w 290344"/>
                <a:gd name="connsiteY3" fmla="*/ 230032 h 230032"/>
                <a:gd name="connsiteX4" fmla="*/ 0 w 290344"/>
                <a:gd name="connsiteY4" fmla="*/ 0 h 2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0344" h="230032">
                  <a:moveTo>
                    <a:pt x="0" y="0"/>
                  </a:moveTo>
                  <a:lnTo>
                    <a:pt x="290344" y="0"/>
                  </a:lnTo>
                  <a:lnTo>
                    <a:pt x="290344" y="230032"/>
                  </a:lnTo>
                  <a:lnTo>
                    <a:pt x="0" y="230032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889" t="71601" r="39374" b="20625"/>
            <a:stretch/>
          </p:blipFill>
          <p:spPr>
            <a:xfrm>
              <a:off x="1380744" y="5015712"/>
              <a:ext cx="448056" cy="650289"/>
            </a:xfrm>
            <a:custGeom>
              <a:avLst/>
              <a:gdLst>
                <a:gd name="connsiteX0" fmla="*/ 0 w 448056"/>
                <a:gd name="connsiteY0" fmla="*/ 0 h 650289"/>
                <a:gd name="connsiteX1" fmla="*/ 448056 w 448056"/>
                <a:gd name="connsiteY1" fmla="*/ 0 h 650289"/>
                <a:gd name="connsiteX2" fmla="*/ 448056 w 448056"/>
                <a:gd name="connsiteY2" fmla="*/ 650289 h 650289"/>
                <a:gd name="connsiteX3" fmla="*/ 0 w 448056"/>
                <a:gd name="connsiteY3" fmla="*/ 650289 h 650289"/>
                <a:gd name="connsiteX4" fmla="*/ 0 w 448056"/>
                <a:gd name="connsiteY4" fmla="*/ 0 h 65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056" h="650289">
                  <a:moveTo>
                    <a:pt x="0" y="0"/>
                  </a:moveTo>
                  <a:lnTo>
                    <a:pt x="448056" y="0"/>
                  </a:lnTo>
                  <a:lnTo>
                    <a:pt x="448056" y="650289"/>
                  </a:lnTo>
                  <a:lnTo>
                    <a:pt x="0" y="65028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9" name="TextBox 28"/>
          <p:cNvSpPr txBox="1"/>
          <p:nvPr/>
        </p:nvSpPr>
        <p:spPr>
          <a:xfrm>
            <a:off x="10729912" y="145493"/>
            <a:ext cx="124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Alternatif</a:t>
            </a:r>
            <a:r>
              <a:rPr lang="en-US" dirty="0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69901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Layout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2860" y="2107096"/>
            <a:ext cx="442302" cy="4761253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272389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8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Layout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13">
            <a:extLst>
              <a:ext uri="{FF2B5EF4-FFF2-40B4-BE49-F238E27FC236}">
                <a16:creationId xmlns:a16="http://schemas.microsoft.com/office/drawing/2014/main" id="{608B0327-7718-4DAA-BFC1-6381E679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 flipH="1">
            <a:off x="4744433" y="1679673"/>
            <a:ext cx="442678" cy="9931545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543" y="6242050"/>
            <a:ext cx="2079783" cy="54442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9371F5-7922-4329-B37D-AC0EA40E5B62}"/>
              </a:ext>
            </a:extLst>
          </p:cNvPr>
          <p:cNvCxnSpPr/>
          <p:nvPr/>
        </p:nvCxnSpPr>
        <p:spPr>
          <a:xfrm>
            <a:off x="838200" y="1158875"/>
            <a:ext cx="890016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71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449</Words>
  <Application>Microsoft Macintosh PowerPoint</Application>
  <PresentationFormat>Widescreen</PresentationFormat>
  <Paragraphs>123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Custom Design</vt:lpstr>
      <vt:lpstr>Chart</vt:lpstr>
      <vt:lpstr>IPB University PowerPoint Guidelines</vt:lpstr>
      <vt:lpstr>Konten</vt:lpstr>
      <vt:lpstr>Preface Slide</vt:lpstr>
      <vt:lpstr>IPB University PowerPoint Guidelines</vt:lpstr>
      <vt:lpstr>IPB University PowerPoint Guidelines</vt:lpstr>
      <vt:lpstr>IPB University PowerPoint Guidelines</vt:lpstr>
      <vt:lpstr>IPB University PowerPoint Guidelines</vt:lpstr>
      <vt:lpstr>Slide Layout 1</vt:lpstr>
      <vt:lpstr>Slide Layout 2</vt:lpstr>
      <vt:lpstr>…..Kata/kalimat penutup…. (Terimakasih, quotes, pantun, dll.)</vt:lpstr>
      <vt:lpstr>…..Kata/kalimat penutup…. (Terimakasih, quotes, pantun, dll.)</vt:lpstr>
      <vt:lpstr>Background 1</vt:lpstr>
      <vt:lpstr>Background 2</vt:lpstr>
      <vt:lpstr>Ukuran Slide</vt:lpstr>
      <vt:lpstr>Font &amp; Transisi Slide</vt:lpstr>
      <vt:lpstr>IPB University Color Palette</vt:lpstr>
      <vt:lpstr>Situs Download Gambar dan Icon (free)</vt:lpstr>
      <vt:lpstr>Contoh Grafik</vt:lpstr>
      <vt:lpstr>Contoh Pie Chart</vt:lpstr>
      <vt:lpstr>Contoh Peletakan Gambar (1)</vt:lpstr>
      <vt:lpstr>Contoh Peletakan Gambar (2)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IPB University Presentation Template</dc:title>
  <dc:creator>Microsoft Office User</dc:creator>
  <cp:lastModifiedBy>Microsoft Office User</cp:lastModifiedBy>
  <cp:revision>23</cp:revision>
  <cp:lastPrinted>2019-07-25T05:05:36Z</cp:lastPrinted>
  <dcterms:created xsi:type="dcterms:W3CDTF">2019-07-11T07:04:53Z</dcterms:created>
  <dcterms:modified xsi:type="dcterms:W3CDTF">2021-02-19T08:03:25Z</dcterms:modified>
</cp:coreProperties>
</file>

<file path=docProps/thumbnail.jpeg>
</file>